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76" r:id="rId13"/>
    <p:sldId id="266" r:id="rId14"/>
    <p:sldId id="267" r:id="rId15"/>
    <p:sldId id="279" r:id="rId16"/>
    <p:sldId id="269" r:id="rId17"/>
    <p:sldId id="270" r:id="rId18"/>
    <p:sldId id="271" r:id="rId19"/>
    <p:sldId id="272" r:id="rId20"/>
    <p:sldId id="273" r:id="rId21"/>
    <p:sldId id="274" r:id="rId22"/>
    <p:sldId id="277" r:id="rId23"/>
    <p:sldId id="278" r:id="rId24"/>
    <p:sldId id="27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B9"/>
    <a:srgbClr val="1997FF"/>
    <a:srgbClr val="DFDFDF"/>
    <a:srgbClr val="005CB9"/>
    <a:srgbClr val="0233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5" autoAdjust="0"/>
    <p:restoredTop sz="89133" autoAdjust="0"/>
  </p:normalViewPr>
  <p:slideViewPr>
    <p:cSldViewPr snapToGrid="0">
      <p:cViewPr varScale="1">
        <p:scale>
          <a:sx n="146" d="100"/>
          <a:sy n="146" d="100"/>
        </p:scale>
        <p:origin x="536"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A7C0E-E60D-481E-BDE5-C23EAFD4E854}" type="datetimeFigureOut">
              <a:rPr lang="en-US" smtClean="0"/>
              <a:t>7/9/19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ED90EF-18A2-478C-B373-741864737A91}" type="slidenum">
              <a:rPr lang="en-US" smtClean="0"/>
              <a:t>‹#›</a:t>
            </a:fld>
            <a:endParaRPr lang="en-US"/>
          </a:p>
        </p:txBody>
      </p:sp>
    </p:spTree>
    <p:extLst>
      <p:ext uri="{BB962C8B-B14F-4D97-AF65-F5344CB8AC3E}">
        <p14:creationId xmlns:p14="http://schemas.microsoft.com/office/powerpoint/2010/main" val="944111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a:t>
            </a:r>
            <a:r>
              <a:rPr lang="en-US" baseline="0" dirty="0"/>
              <a:t> your audience know what the presentation is about and what they can expect from it. </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a:t>
            </a:fld>
            <a:endParaRPr lang="en-US"/>
          </a:p>
        </p:txBody>
      </p:sp>
    </p:spTree>
    <p:extLst>
      <p:ext uri="{BB962C8B-B14F-4D97-AF65-F5344CB8AC3E}">
        <p14:creationId xmlns:p14="http://schemas.microsoft.com/office/powerpoint/2010/main" val="2117426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things that are done in the car that take your hands off the wheel. </a:t>
            </a:r>
          </a:p>
        </p:txBody>
      </p:sp>
      <p:sp>
        <p:nvSpPr>
          <p:cNvPr id="4" name="Slide Number Placeholder 3"/>
          <p:cNvSpPr>
            <a:spLocks noGrp="1"/>
          </p:cNvSpPr>
          <p:nvPr>
            <p:ph type="sldNum" sz="quarter" idx="5"/>
          </p:nvPr>
        </p:nvSpPr>
        <p:spPr/>
        <p:txBody>
          <a:bodyPr/>
          <a:lstStyle/>
          <a:p>
            <a:fld id="{37ED90EF-18A2-478C-B373-741864737A91}" type="slidenum">
              <a:rPr lang="en-US" smtClean="0"/>
              <a:t>10</a:t>
            </a:fld>
            <a:endParaRPr lang="en-US"/>
          </a:p>
        </p:txBody>
      </p:sp>
    </p:spTree>
    <p:extLst>
      <p:ext uri="{BB962C8B-B14F-4D97-AF65-F5344CB8AC3E}">
        <p14:creationId xmlns:p14="http://schemas.microsoft.com/office/powerpoint/2010/main" val="135231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5830">
              <a:defRPr/>
            </a:pPr>
            <a:r>
              <a:rPr lang="en-US" u="none" dirty="0">
                <a:solidFill>
                  <a:schemeClr val="bg1"/>
                </a:solidFill>
              </a:rPr>
              <a:t>Remind your audience to plan ahead and to make all adjustments before driving,</a:t>
            </a:r>
            <a:r>
              <a:rPr lang="en-US" u="none" baseline="0" dirty="0">
                <a:solidFill>
                  <a:schemeClr val="bg1"/>
                </a:solidFill>
              </a:rPr>
              <a:t> do not eat or drink. </a:t>
            </a:r>
            <a:r>
              <a:rPr lang="en-US" u="none" dirty="0">
                <a:solidFill>
                  <a:schemeClr val="bg1"/>
                </a:solidFill>
              </a:rPr>
              <a:t> Driving should be a totally focused task. </a:t>
            </a:r>
          </a:p>
        </p:txBody>
      </p:sp>
      <p:sp>
        <p:nvSpPr>
          <p:cNvPr id="4" name="Slide Number Placeholder 3"/>
          <p:cNvSpPr>
            <a:spLocks noGrp="1"/>
          </p:cNvSpPr>
          <p:nvPr>
            <p:ph type="sldNum" sz="quarter" idx="5"/>
          </p:nvPr>
        </p:nvSpPr>
        <p:spPr/>
        <p:txBody>
          <a:bodyPr/>
          <a:lstStyle/>
          <a:p>
            <a:fld id="{37ED90EF-18A2-478C-B373-741864737A91}" type="slidenum">
              <a:rPr lang="en-US" smtClean="0"/>
              <a:t>11</a:t>
            </a:fld>
            <a:endParaRPr lang="en-US"/>
          </a:p>
        </p:txBody>
      </p:sp>
    </p:spTree>
    <p:extLst>
      <p:ext uri="{BB962C8B-B14F-4D97-AF65-F5344CB8AC3E}">
        <p14:creationId xmlns:p14="http://schemas.microsoft.com/office/powerpoint/2010/main" val="3903018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458" marR="0" lvl="0" indent="-231458" algn="l" defTabSz="914400" rtl="0" eaLnBrk="1" fontAlgn="auto" latinLnBrk="0" hangingPunct="1">
              <a:lnSpc>
                <a:spcPct val="100000"/>
              </a:lnSpc>
              <a:spcBef>
                <a:spcPts val="0"/>
              </a:spcBef>
              <a:spcAft>
                <a:spcPts val="0"/>
              </a:spcAft>
              <a:buClrTx/>
              <a:buSzTx/>
              <a:buFontTx/>
              <a:buNone/>
              <a:tabLst/>
              <a:defRPr/>
            </a:pPr>
            <a:r>
              <a:rPr lang="en-US" b="0" dirty="0"/>
              <a:t>Running Time: 3:48</a:t>
            </a:r>
          </a:p>
          <a:p>
            <a:pPr marL="231458" indent="-231458"/>
            <a:endParaRPr lang="en-US" dirty="0"/>
          </a:p>
          <a:p>
            <a:pPr marL="231458" indent="-231458"/>
            <a:endParaRPr lang="en-US" dirty="0"/>
          </a:p>
          <a:p>
            <a:pPr marL="231458" indent="-231458"/>
            <a:r>
              <a:rPr lang="en-US" dirty="0"/>
              <a:t>Show Ashley’s story and discuss with your audience how she took her hands off the wheel and what she could have done to avoid such a tragedy. </a:t>
            </a:r>
          </a:p>
        </p:txBody>
      </p:sp>
      <p:sp>
        <p:nvSpPr>
          <p:cNvPr id="4" name="Slide Number Placeholder 3"/>
          <p:cNvSpPr>
            <a:spLocks noGrp="1"/>
          </p:cNvSpPr>
          <p:nvPr>
            <p:ph type="sldNum" sz="quarter" idx="5"/>
          </p:nvPr>
        </p:nvSpPr>
        <p:spPr/>
        <p:txBody>
          <a:bodyPr/>
          <a:lstStyle/>
          <a:p>
            <a:fld id="{37ED90EF-18A2-478C-B373-741864737A91}" type="slidenum">
              <a:rPr lang="en-US" smtClean="0"/>
              <a:t>12</a:t>
            </a:fld>
            <a:endParaRPr lang="en-US"/>
          </a:p>
        </p:txBody>
      </p:sp>
    </p:spTree>
    <p:extLst>
      <p:ext uri="{BB962C8B-B14F-4D97-AF65-F5344CB8AC3E}">
        <p14:creationId xmlns:p14="http://schemas.microsoft.com/office/powerpoint/2010/main" val="2505846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5830">
              <a:defRPr/>
            </a:pPr>
            <a:r>
              <a:rPr lang="en-US" u="none" dirty="0">
                <a:solidFill>
                  <a:schemeClr val="bg1"/>
                </a:solidFill>
              </a:rPr>
              <a:t>Discuss cognitive issues that are distracting while driving. </a:t>
            </a:r>
          </a:p>
        </p:txBody>
      </p:sp>
      <p:sp>
        <p:nvSpPr>
          <p:cNvPr id="4" name="Slide Number Placeholder 3"/>
          <p:cNvSpPr>
            <a:spLocks noGrp="1"/>
          </p:cNvSpPr>
          <p:nvPr>
            <p:ph type="sldNum" sz="quarter" idx="5"/>
          </p:nvPr>
        </p:nvSpPr>
        <p:spPr/>
        <p:txBody>
          <a:bodyPr/>
          <a:lstStyle/>
          <a:p>
            <a:fld id="{37ED90EF-18A2-478C-B373-741864737A91}" type="slidenum">
              <a:rPr lang="en-US" smtClean="0"/>
              <a:t>13</a:t>
            </a:fld>
            <a:endParaRPr lang="en-US"/>
          </a:p>
        </p:txBody>
      </p:sp>
    </p:spTree>
    <p:extLst>
      <p:ext uri="{BB962C8B-B14F-4D97-AF65-F5344CB8AC3E}">
        <p14:creationId xmlns:p14="http://schemas.microsoft.com/office/powerpoint/2010/main" val="763370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People can only do one task effectively at a time. If you multi-task you are not paying full attention to any one task. Driving requires your full attention.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brain is not fully developed until your mid twenties. If in a crash and you hit your head, one area or more from the graph above will be effected. </a:t>
            </a:r>
          </a:p>
        </p:txBody>
      </p:sp>
      <p:sp>
        <p:nvSpPr>
          <p:cNvPr id="4" name="Slide Number Placeholder 3"/>
          <p:cNvSpPr>
            <a:spLocks noGrp="1"/>
          </p:cNvSpPr>
          <p:nvPr>
            <p:ph type="sldNum" sz="quarter" idx="5"/>
          </p:nvPr>
        </p:nvSpPr>
        <p:spPr/>
        <p:txBody>
          <a:bodyPr/>
          <a:lstStyle/>
          <a:p>
            <a:fld id="{37ED90EF-18A2-478C-B373-741864737A91}" type="slidenum">
              <a:rPr lang="en-US" smtClean="0"/>
              <a:t>14</a:t>
            </a:fld>
            <a:endParaRPr lang="en-US"/>
          </a:p>
        </p:txBody>
      </p:sp>
    </p:spTree>
    <p:extLst>
      <p:ext uri="{BB962C8B-B14F-4D97-AF65-F5344CB8AC3E}">
        <p14:creationId xmlns:p14="http://schemas.microsoft.com/office/powerpoint/2010/main" val="2491939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in an engaged conversation, cognitive ability can be distorted. If you or passengers are in conversation, you become distracted.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Keep conversations, especially intense ones, minimal.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Emotions  can cause the adrenaline to race, which can lead to destructive results.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Quick reactions are as bad as slow reactions while driving on the road. You want to maintain balanced behavior while driving.</a:t>
            </a:r>
          </a:p>
        </p:txBody>
      </p:sp>
      <p:sp>
        <p:nvSpPr>
          <p:cNvPr id="4" name="Slide Number Placeholder 3"/>
          <p:cNvSpPr>
            <a:spLocks noGrp="1"/>
          </p:cNvSpPr>
          <p:nvPr>
            <p:ph type="sldNum" sz="quarter" idx="5"/>
          </p:nvPr>
        </p:nvSpPr>
        <p:spPr/>
        <p:txBody>
          <a:bodyPr/>
          <a:lstStyle/>
          <a:p>
            <a:fld id="{37ED90EF-18A2-478C-B373-741864737A91}" type="slidenum">
              <a:rPr lang="en-US" smtClean="0"/>
              <a:t>15</a:t>
            </a:fld>
            <a:endParaRPr lang="en-US"/>
          </a:p>
        </p:txBody>
      </p:sp>
    </p:spTree>
    <p:extLst>
      <p:ext uri="{BB962C8B-B14F-4D97-AF65-F5344CB8AC3E}">
        <p14:creationId xmlns:p14="http://schemas.microsoft.com/office/powerpoint/2010/main" val="4088277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5830">
              <a:defRPr/>
            </a:pPr>
            <a:r>
              <a:rPr lang="en-US" dirty="0"/>
              <a:t>Discuss things that you listen to or hear that causes distraction while driving. </a:t>
            </a:r>
          </a:p>
        </p:txBody>
      </p:sp>
      <p:sp>
        <p:nvSpPr>
          <p:cNvPr id="4" name="Slide Number Placeholder 3"/>
          <p:cNvSpPr>
            <a:spLocks noGrp="1"/>
          </p:cNvSpPr>
          <p:nvPr>
            <p:ph type="sldNum" sz="quarter" idx="5"/>
          </p:nvPr>
        </p:nvSpPr>
        <p:spPr/>
        <p:txBody>
          <a:bodyPr/>
          <a:lstStyle/>
          <a:p>
            <a:fld id="{37ED90EF-18A2-478C-B373-741864737A91}" type="slidenum">
              <a:rPr lang="en-US" smtClean="0"/>
              <a:t>16</a:t>
            </a:fld>
            <a:endParaRPr lang="en-US"/>
          </a:p>
        </p:txBody>
      </p:sp>
    </p:spTree>
    <p:extLst>
      <p:ext uri="{BB962C8B-B14F-4D97-AF65-F5344CB8AC3E}">
        <p14:creationId xmlns:p14="http://schemas.microsoft.com/office/powerpoint/2010/main" val="2004720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Loud music, listening to an I-pod and even screaming children can be very distracting. Adjust station or listening music devices before driving and keep at a minimal sound. Give children quiet engaging things to do while in the car especially if on a long drive. </a:t>
            </a:r>
          </a:p>
        </p:txBody>
      </p:sp>
      <p:sp>
        <p:nvSpPr>
          <p:cNvPr id="4" name="Slide Number Placeholder 3"/>
          <p:cNvSpPr>
            <a:spLocks noGrp="1"/>
          </p:cNvSpPr>
          <p:nvPr>
            <p:ph type="sldNum" sz="quarter" idx="5"/>
          </p:nvPr>
        </p:nvSpPr>
        <p:spPr/>
        <p:txBody>
          <a:bodyPr/>
          <a:lstStyle/>
          <a:p>
            <a:fld id="{37ED90EF-18A2-478C-B373-741864737A91}" type="slidenum">
              <a:rPr lang="en-US" smtClean="0"/>
              <a:t>17</a:t>
            </a:fld>
            <a:endParaRPr lang="en-US"/>
          </a:p>
        </p:txBody>
      </p:sp>
    </p:spTree>
    <p:extLst>
      <p:ext uri="{BB962C8B-B14F-4D97-AF65-F5344CB8AC3E}">
        <p14:creationId xmlns:p14="http://schemas.microsoft.com/office/powerpoint/2010/main" val="1384392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 ahead</a:t>
            </a:r>
          </a:p>
          <a:p>
            <a:r>
              <a:rPr lang="en-US" dirty="0"/>
              <a:t>Turn off the phone</a:t>
            </a:r>
          </a:p>
          <a:p>
            <a:r>
              <a:rPr lang="en-US" dirty="0"/>
              <a:t>Make adjustments to seat, mirrors, etc. </a:t>
            </a:r>
          </a:p>
          <a:p>
            <a:r>
              <a:rPr lang="en-US" dirty="0"/>
              <a:t>Designate a rider (this means to have a person to ride with you that will answer your phone or your text messages.) </a:t>
            </a:r>
          </a:p>
          <a:p>
            <a:r>
              <a:rPr lang="en-US" dirty="0"/>
              <a:t>Get educated</a:t>
            </a:r>
          </a:p>
        </p:txBody>
      </p:sp>
      <p:sp>
        <p:nvSpPr>
          <p:cNvPr id="4" name="Slide Number Placeholder 3"/>
          <p:cNvSpPr>
            <a:spLocks noGrp="1"/>
          </p:cNvSpPr>
          <p:nvPr>
            <p:ph type="sldNum" sz="quarter" idx="5"/>
          </p:nvPr>
        </p:nvSpPr>
        <p:spPr/>
        <p:txBody>
          <a:bodyPr/>
          <a:lstStyle/>
          <a:p>
            <a:fld id="{37ED90EF-18A2-478C-B373-741864737A91}" type="slidenum">
              <a:rPr lang="en-US" smtClean="0"/>
              <a:t>18</a:t>
            </a:fld>
            <a:endParaRPr lang="en-US"/>
          </a:p>
        </p:txBody>
      </p:sp>
    </p:spTree>
    <p:extLst>
      <p:ext uri="{BB962C8B-B14F-4D97-AF65-F5344CB8AC3E}">
        <p14:creationId xmlns:p14="http://schemas.microsoft.com/office/powerpoint/2010/main" val="36886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with your audience how they can make a difference in their own behavior and in their community. </a:t>
            </a:r>
          </a:p>
        </p:txBody>
      </p:sp>
      <p:sp>
        <p:nvSpPr>
          <p:cNvPr id="4" name="Slide Number Placeholder 3"/>
          <p:cNvSpPr>
            <a:spLocks noGrp="1"/>
          </p:cNvSpPr>
          <p:nvPr>
            <p:ph type="sldNum" sz="quarter" idx="5"/>
          </p:nvPr>
        </p:nvSpPr>
        <p:spPr/>
        <p:txBody>
          <a:bodyPr/>
          <a:lstStyle/>
          <a:p>
            <a:fld id="{37ED90EF-18A2-478C-B373-741864737A91}" type="slidenum">
              <a:rPr lang="en-US" smtClean="0"/>
              <a:t>19</a:t>
            </a:fld>
            <a:endParaRPr lang="en-US"/>
          </a:p>
        </p:txBody>
      </p:sp>
    </p:spTree>
    <p:extLst>
      <p:ext uri="{BB962C8B-B14F-4D97-AF65-F5344CB8AC3E}">
        <p14:creationId xmlns:p14="http://schemas.microsoft.com/office/powerpoint/2010/main" val="289591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to the audience that a focus group done by The National Road Safety Foundation was conducted with students of SADD (Students Against Destructive</a:t>
            </a:r>
            <a:r>
              <a:rPr lang="en-US" baseline="0" dirty="0"/>
              <a:t> Decisions) </a:t>
            </a:r>
            <a:r>
              <a:rPr lang="en-US" dirty="0"/>
              <a:t> and the NOYS Student Leadership group. (National Organizations</a:t>
            </a:r>
            <a:r>
              <a:rPr lang="en-US" baseline="0" dirty="0"/>
              <a:t> for Youth Safety) </a:t>
            </a:r>
            <a:r>
              <a:rPr lang="en-US" dirty="0"/>
              <a:t>The following bullets were taken from the focus group as the most popular items for an effective program directed toward teens. </a:t>
            </a:r>
          </a:p>
        </p:txBody>
      </p:sp>
      <p:sp>
        <p:nvSpPr>
          <p:cNvPr id="4" name="Slide Number Placeholder 3"/>
          <p:cNvSpPr>
            <a:spLocks noGrp="1"/>
          </p:cNvSpPr>
          <p:nvPr>
            <p:ph type="sldNum" sz="quarter" idx="5"/>
          </p:nvPr>
        </p:nvSpPr>
        <p:spPr/>
        <p:txBody>
          <a:bodyPr/>
          <a:lstStyle/>
          <a:p>
            <a:fld id="{37ED90EF-18A2-478C-B373-741864737A91}" type="slidenum">
              <a:rPr lang="en-US" smtClean="0"/>
              <a:t>2</a:t>
            </a:fld>
            <a:endParaRPr lang="en-US"/>
          </a:p>
        </p:txBody>
      </p:sp>
    </p:spTree>
    <p:extLst>
      <p:ext uri="{BB962C8B-B14F-4D97-AF65-F5344CB8AC3E}">
        <p14:creationId xmlns:p14="http://schemas.microsoft.com/office/powerpoint/2010/main" val="3426924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b="0" dirty="0"/>
              <a:t>Running Time: 3:35</a:t>
            </a:r>
          </a:p>
          <a:p>
            <a:pPr marL="285750" indent="-285750">
              <a:lnSpc>
                <a:spcPct val="150000"/>
              </a:lnSpc>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20</a:t>
            </a:fld>
            <a:endParaRPr lang="en-US"/>
          </a:p>
        </p:txBody>
      </p:sp>
    </p:spTree>
    <p:extLst>
      <p:ext uri="{BB962C8B-B14F-4D97-AF65-F5344CB8AC3E}">
        <p14:creationId xmlns:p14="http://schemas.microsoft.com/office/powerpoint/2010/main" val="757869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above websites are filled with information on distracted driving and other safe driving information. </a:t>
            </a:r>
          </a:p>
        </p:txBody>
      </p:sp>
      <p:sp>
        <p:nvSpPr>
          <p:cNvPr id="4" name="Slide Number Placeholder 3"/>
          <p:cNvSpPr>
            <a:spLocks noGrp="1"/>
          </p:cNvSpPr>
          <p:nvPr>
            <p:ph type="sldNum" sz="quarter" idx="5"/>
          </p:nvPr>
        </p:nvSpPr>
        <p:spPr/>
        <p:txBody>
          <a:bodyPr/>
          <a:lstStyle/>
          <a:p>
            <a:fld id="{37ED90EF-18A2-478C-B373-741864737A91}" type="slidenum">
              <a:rPr lang="en-US" smtClean="0"/>
              <a:t>21</a:t>
            </a:fld>
            <a:endParaRPr lang="en-US"/>
          </a:p>
        </p:txBody>
      </p:sp>
    </p:spTree>
    <p:extLst>
      <p:ext uri="{BB962C8B-B14F-4D97-AF65-F5344CB8AC3E}">
        <p14:creationId xmlns:p14="http://schemas.microsoft.com/office/powerpoint/2010/main" val="16126983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23</a:t>
            </a:fld>
            <a:endParaRPr lang="en-US"/>
          </a:p>
        </p:txBody>
      </p:sp>
    </p:spTree>
    <p:extLst>
      <p:ext uri="{BB962C8B-B14F-4D97-AF65-F5344CB8AC3E}">
        <p14:creationId xmlns:p14="http://schemas.microsoft.com/office/powerpoint/2010/main" val="2328909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2"/>
                </a:solidFill>
              </a:rPr>
              <a:t>Ask your audience what they think distracted driving is. Most answers will be talking and texting on cell phones, but it is more than that. </a:t>
            </a:r>
          </a:p>
        </p:txBody>
      </p:sp>
      <p:sp>
        <p:nvSpPr>
          <p:cNvPr id="4" name="Slide Number Placeholder 3"/>
          <p:cNvSpPr>
            <a:spLocks noGrp="1"/>
          </p:cNvSpPr>
          <p:nvPr>
            <p:ph type="sldNum" sz="quarter" idx="5"/>
          </p:nvPr>
        </p:nvSpPr>
        <p:spPr/>
        <p:txBody>
          <a:bodyPr/>
          <a:lstStyle/>
          <a:p>
            <a:fld id="{37ED90EF-18A2-478C-B373-741864737A91}" type="slidenum">
              <a:rPr lang="en-US" smtClean="0"/>
              <a:t>3</a:t>
            </a:fld>
            <a:endParaRPr lang="en-US"/>
          </a:p>
        </p:txBody>
      </p:sp>
    </p:spTree>
    <p:extLst>
      <p:ext uri="{BB962C8B-B14F-4D97-AF65-F5344CB8AC3E}">
        <p14:creationId xmlns:p14="http://schemas.microsoft.com/office/powerpoint/2010/main" val="3462958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short -- A condition or state of mind in which the attention is diverted from an original focus or interest.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National Safety Council reports that cell phone use while driving leads to 1.6 million crashes each year. Nearly 390,000 injuries occur each year from crashes caused by texting while driving.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out of every 4 car crashes in the United States is caused by texting and driving.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4</a:t>
            </a:fld>
            <a:endParaRPr lang="en-US"/>
          </a:p>
        </p:txBody>
      </p:sp>
    </p:spTree>
    <p:extLst>
      <p:ext uri="{BB962C8B-B14F-4D97-AF65-F5344CB8AC3E}">
        <p14:creationId xmlns:p14="http://schemas.microsoft.com/office/powerpoint/2010/main" val="2942962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latin typeface="+mn-lt"/>
                <a:ea typeface="+mn-ea"/>
                <a:cs typeface="+mn-cs"/>
              </a:rPr>
              <a:t>(Your goal</a:t>
            </a:r>
            <a:r>
              <a:rPr lang="en-US" sz="1200" b="0" kern="1200" baseline="0" dirty="0">
                <a:solidFill>
                  <a:schemeClr val="tx1"/>
                </a:solidFill>
                <a:latin typeface="+mn-lt"/>
                <a:ea typeface="+mn-ea"/>
                <a:cs typeface="+mn-cs"/>
              </a:rPr>
              <a:t> as the presenter is to encourage changed behavior. )</a:t>
            </a:r>
          </a:p>
          <a:p>
            <a:r>
              <a:rPr lang="en-US" sz="1200" b="0" kern="1200" baseline="0" dirty="0">
                <a:solidFill>
                  <a:schemeClr val="tx1"/>
                </a:solidFill>
                <a:latin typeface="+mn-lt"/>
                <a:ea typeface="+mn-ea"/>
                <a:cs typeface="+mn-cs"/>
              </a:rPr>
              <a:t>Being a focused driver requires behavioral change and there are 5 stages to make that change. </a:t>
            </a:r>
          </a:p>
          <a:p>
            <a:r>
              <a:rPr lang="en-US" sz="1200" b="1" kern="1200" dirty="0">
                <a:solidFill>
                  <a:schemeClr val="tx1"/>
                </a:solidFill>
                <a:latin typeface="+mn-lt"/>
                <a:ea typeface="+mn-ea"/>
                <a:cs typeface="+mn-cs"/>
              </a:rPr>
              <a:t>Pre-contemplation </a:t>
            </a:r>
            <a:r>
              <a:rPr lang="en-US" sz="1200" kern="1200" dirty="0">
                <a:solidFill>
                  <a:schemeClr val="tx1"/>
                </a:solidFill>
                <a:latin typeface="+mn-lt"/>
                <a:ea typeface="+mn-ea"/>
                <a:cs typeface="+mn-cs"/>
              </a:rPr>
              <a:t>is the stage at which there is no intention to change behavior in the foreseeable</a:t>
            </a:r>
            <a:r>
              <a:rPr lang="en-US" sz="1200" kern="1200" baseline="0" dirty="0">
                <a:solidFill>
                  <a:schemeClr val="tx1"/>
                </a:solidFill>
                <a:latin typeface="+mn-lt"/>
                <a:ea typeface="+mn-ea"/>
                <a:cs typeface="+mn-cs"/>
              </a:rPr>
              <a:t> future</a:t>
            </a:r>
            <a:r>
              <a:rPr lang="en-US" sz="1200" kern="1200" dirty="0">
                <a:solidFill>
                  <a:schemeClr val="tx1"/>
                </a:solidFill>
                <a:latin typeface="+mn-lt"/>
                <a:ea typeface="+mn-ea"/>
                <a:cs typeface="+mn-cs"/>
              </a:rPr>
              <a:t>. Many individuals in this stage are unaware or under-aware of their problems. </a:t>
            </a:r>
            <a:r>
              <a:rPr lang="en-US" sz="1200" b="1" kern="1200" dirty="0">
                <a:solidFill>
                  <a:schemeClr val="tx1"/>
                </a:solidFill>
                <a:latin typeface="+mn-lt"/>
                <a:ea typeface="+mn-ea"/>
                <a:cs typeface="+mn-cs"/>
              </a:rPr>
              <a:t>Contemplation </a:t>
            </a:r>
            <a:r>
              <a:rPr lang="en-US" sz="1200" kern="1200" dirty="0">
                <a:solidFill>
                  <a:schemeClr val="tx1"/>
                </a:solidFill>
                <a:latin typeface="+mn-lt"/>
                <a:ea typeface="+mn-ea"/>
                <a:cs typeface="+mn-cs"/>
              </a:rPr>
              <a:t>is the stage in which people are aware that a problem exists and are seriously thinking about overcoming it but have not yet made a commitment to take action. </a:t>
            </a:r>
            <a:r>
              <a:rPr lang="en-US" sz="1200" b="1" kern="1200" dirty="0">
                <a:solidFill>
                  <a:schemeClr val="tx1"/>
                </a:solidFill>
                <a:latin typeface="+mn-lt"/>
                <a:ea typeface="+mn-ea"/>
                <a:cs typeface="+mn-cs"/>
              </a:rPr>
              <a:t>Preparation </a:t>
            </a:r>
            <a:r>
              <a:rPr lang="en-US" sz="1200" kern="1200" dirty="0">
                <a:solidFill>
                  <a:schemeClr val="tx1"/>
                </a:solidFill>
                <a:latin typeface="+mn-lt"/>
                <a:ea typeface="+mn-ea"/>
                <a:cs typeface="+mn-cs"/>
              </a:rPr>
              <a:t>is a stage that combines intention and behavioral criteria. </a:t>
            </a:r>
            <a:r>
              <a:rPr lang="en-US" sz="1200" b="1" kern="1200" dirty="0">
                <a:solidFill>
                  <a:schemeClr val="tx1"/>
                </a:solidFill>
                <a:latin typeface="+mn-lt"/>
                <a:ea typeface="+mn-ea"/>
                <a:cs typeface="+mn-cs"/>
              </a:rPr>
              <a:t>Action </a:t>
            </a:r>
            <a:r>
              <a:rPr lang="en-US" sz="1200" kern="1200" dirty="0">
                <a:solidFill>
                  <a:schemeClr val="tx1"/>
                </a:solidFill>
                <a:latin typeface="+mn-lt"/>
                <a:ea typeface="+mn-ea"/>
                <a:cs typeface="+mn-cs"/>
              </a:rPr>
              <a:t>is the stage in which individuals modify their behavior, experiences, or environment in order to overcome their problems. Action involves the most obvious behavioral changes and requires considerable commitment of time and energy. </a:t>
            </a:r>
            <a:r>
              <a:rPr lang="en-US" sz="1200" b="1" kern="1200" dirty="0">
                <a:solidFill>
                  <a:schemeClr val="tx1"/>
                </a:solidFill>
                <a:latin typeface="+mn-lt"/>
                <a:ea typeface="+mn-ea"/>
                <a:cs typeface="+mn-cs"/>
              </a:rPr>
              <a:t>Maintenance </a:t>
            </a:r>
            <a:r>
              <a:rPr lang="en-US" sz="1200" kern="1200" dirty="0">
                <a:solidFill>
                  <a:schemeClr val="tx1"/>
                </a:solidFill>
                <a:latin typeface="+mn-lt"/>
                <a:ea typeface="+mn-ea"/>
                <a:cs typeface="+mn-cs"/>
              </a:rPr>
              <a:t>is the stage in which people work to prevent relapse and consolidate the gains attained during action. </a:t>
            </a:r>
          </a:p>
        </p:txBody>
      </p:sp>
      <p:sp>
        <p:nvSpPr>
          <p:cNvPr id="4" name="Slide Number Placeholder 3"/>
          <p:cNvSpPr>
            <a:spLocks noGrp="1"/>
          </p:cNvSpPr>
          <p:nvPr>
            <p:ph type="sldNum" sz="quarter" idx="5"/>
          </p:nvPr>
        </p:nvSpPr>
        <p:spPr/>
        <p:txBody>
          <a:bodyPr/>
          <a:lstStyle/>
          <a:p>
            <a:fld id="{37ED90EF-18A2-478C-B373-741864737A91}" type="slidenum">
              <a:rPr lang="en-US" smtClean="0"/>
              <a:t>5</a:t>
            </a:fld>
            <a:endParaRPr lang="en-US"/>
          </a:p>
        </p:txBody>
      </p:sp>
    </p:spTree>
    <p:extLst>
      <p:ext uri="{BB962C8B-B14F-4D97-AF65-F5344CB8AC3E}">
        <p14:creationId xmlns:p14="http://schemas.microsoft.com/office/powerpoint/2010/main" val="380976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1200" dirty="0"/>
              <a:t>There are four categories of distracted driving:  </a:t>
            </a:r>
          </a:p>
          <a:p>
            <a:pPr>
              <a:lnSpc>
                <a:spcPct val="90000"/>
              </a:lnSpc>
            </a:pPr>
            <a:r>
              <a:rPr lang="en-US" sz="1200" dirty="0"/>
              <a:t>Visual = Anything that will take your eyes off the road</a:t>
            </a:r>
          </a:p>
          <a:p>
            <a:pPr>
              <a:lnSpc>
                <a:spcPct val="90000"/>
              </a:lnSpc>
            </a:pPr>
            <a:r>
              <a:rPr lang="en-US" sz="1200" dirty="0"/>
              <a:t>Manual = Anything that will take your hands off the wheel</a:t>
            </a:r>
          </a:p>
          <a:p>
            <a:pPr>
              <a:lnSpc>
                <a:spcPct val="90000"/>
              </a:lnSpc>
            </a:pPr>
            <a:r>
              <a:rPr lang="en-US" sz="1200" dirty="0"/>
              <a:t>Cognitive = Anything that will take your mind off the task of driving</a:t>
            </a:r>
          </a:p>
          <a:p>
            <a:pPr>
              <a:lnSpc>
                <a:spcPct val="90000"/>
              </a:lnSpc>
            </a:pPr>
            <a:r>
              <a:rPr lang="en-US" sz="1200" dirty="0"/>
              <a:t>Auditory = Hearing/listening to something not related to driving (*updated report from GHSA and State Farm 7/2011) </a:t>
            </a:r>
          </a:p>
        </p:txBody>
      </p:sp>
      <p:sp>
        <p:nvSpPr>
          <p:cNvPr id="4" name="Slide Number Placeholder 3"/>
          <p:cNvSpPr>
            <a:spLocks noGrp="1"/>
          </p:cNvSpPr>
          <p:nvPr>
            <p:ph type="sldNum" sz="quarter" idx="5"/>
          </p:nvPr>
        </p:nvSpPr>
        <p:spPr/>
        <p:txBody>
          <a:bodyPr/>
          <a:lstStyle/>
          <a:p>
            <a:fld id="{37ED90EF-18A2-478C-B373-741864737A91}" type="slidenum">
              <a:rPr lang="en-US" smtClean="0"/>
              <a:t>6</a:t>
            </a:fld>
            <a:endParaRPr lang="en-US"/>
          </a:p>
        </p:txBody>
      </p:sp>
    </p:spTree>
    <p:extLst>
      <p:ext uri="{BB962C8B-B14F-4D97-AF65-F5344CB8AC3E}">
        <p14:creationId xmlns:p14="http://schemas.microsoft.com/office/powerpoint/2010/main" val="756574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the audience to talk about things done in the car that take our eyes off the road. When taking your eyes off the road for 5-seconds, traveling at a 55mph speed limit, you have traveled the length of a football field. </a:t>
            </a:r>
          </a:p>
        </p:txBody>
      </p:sp>
      <p:sp>
        <p:nvSpPr>
          <p:cNvPr id="4" name="Slide Number Placeholder 3"/>
          <p:cNvSpPr>
            <a:spLocks noGrp="1"/>
          </p:cNvSpPr>
          <p:nvPr>
            <p:ph type="sldNum" sz="quarter" idx="5"/>
          </p:nvPr>
        </p:nvSpPr>
        <p:spPr/>
        <p:txBody>
          <a:bodyPr/>
          <a:lstStyle/>
          <a:p>
            <a:fld id="{37ED90EF-18A2-478C-B373-741864737A91}" type="slidenum">
              <a:rPr lang="en-US" smtClean="0"/>
              <a:t>7</a:t>
            </a:fld>
            <a:endParaRPr lang="en-US"/>
          </a:p>
        </p:txBody>
      </p:sp>
    </p:spTree>
    <p:extLst>
      <p:ext uri="{BB962C8B-B14F-4D97-AF65-F5344CB8AC3E}">
        <p14:creationId xmlns:p14="http://schemas.microsoft.com/office/powerpoint/2010/main" val="1634133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Technology, although it can be useful, if not used appropriately can be a huge distraction. Gadgets may not always work or some my be re-routed or need to “calibrate.” When these things happen what do you do? This is why behavior is more important than the latest technology. </a:t>
            </a:r>
          </a:p>
        </p:txBody>
      </p:sp>
      <p:sp>
        <p:nvSpPr>
          <p:cNvPr id="4" name="Slide Number Placeholder 3"/>
          <p:cNvSpPr>
            <a:spLocks noGrp="1"/>
          </p:cNvSpPr>
          <p:nvPr>
            <p:ph type="sldNum" sz="quarter" idx="5"/>
          </p:nvPr>
        </p:nvSpPr>
        <p:spPr/>
        <p:txBody>
          <a:bodyPr/>
          <a:lstStyle/>
          <a:p>
            <a:fld id="{37ED90EF-18A2-478C-B373-741864737A91}" type="slidenum">
              <a:rPr lang="en-US" smtClean="0"/>
              <a:t>8</a:t>
            </a:fld>
            <a:endParaRPr lang="en-US"/>
          </a:p>
        </p:txBody>
      </p:sp>
    </p:spTree>
    <p:extLst>
      <p:ext uri="{BB962C8B-B14F-4D97-AF65-F5344CB8AC3E}">
        <p14:creationId xmlns:p14="http://schemas.microsoft.com/office/powerpoint/2010/main" val="3309705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Running Time: 4:24</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After showing</a:t>
            </a:r>
            <a:r>
              <a:rPr lang="en-US" b="0" baseline="0" dirty="0"/>
              <a:t> Tyler’s story, revisit the 4 categories of distracted driving and ask how many types of distraction did the audience find in Tyler’s story.  A great part of the distraction from Tyler’s incident was due to the driver talking to the other people in the car and taking his eyes off the road. Other violations such as speeding was very significant as well. </a:t>
            </a:r>
          </a:p>
        </p:txBody>
      </p:sp>
      <p:sp>
        <p:nvSpPr>
          <p:cNvPr id="4" name="Slide Number Placeholder 3"/>
          <p:cNvSpPr>
            <a:spLocks noGrp="1"/>
          </p:cNvSpPr>
          <p:nvPr>
            <p:ph type="sldNum" sz="quarter" idx="5"/>
          </p:nvPr>
        </p:nvSpPr>
        <p:spPr/>
        <p:txBody>
          <a:bodyPr/>
          <a:lstStyle/>
          <a:p>
            <a:fld id="{37ED90EF-18A2-478C-B373-741864737A91}" type="slidenum">
              <a:rPr lang="en-US" smtClean="0"/>
              <a:t>9</a:t>
            </a:fld>
            <a:endParaRPr lang="en-US"/>
          </a:p>
        </p:txBody>
      </p:sp>
    </p:spTree>
    <p:extLst>
      <p:ext uri="{BB962C8B-B14F-4D97-AF65-F5344CB8AC3E}">
        <p14:creationId xmlns:p14="http://schemas.microsoft.com/office/powerpoint/2010/main" val="1285728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41DECA-14A2-44B4-B3EE-70E0BC2153C9}"/>
              </a:ext>
            </a:extLst>
          </p:cNvPr>
          <p:cNvSpPr>
            <a:spLocks noGrp="1"/>
          </p:cNvSpPr>
          <p:nvPr>
            <p:ph type="sldNum" sz="quarter" idx="12"/>
          </p:nvPr>
        </p:nvSpPr>
        <p:spPr>
          <a:xfrm>
            <a:off x="11201400" y="6535882"/>
            <a:ext cx="826701" cy="322118"/>
          </a:xfrm>
          <a:prstGeom prst="rect">
            <a:avLst/>
          </a:prstGeom>
        </p:spPr>
        <p:txBody>
          <a:bodyPr/>
          <a:lstStyle>
            <a:lvl1pPr algn="r">
              <a:defRPr sz="1100">
                <a:solidFill>
                  <a:schemeClr val="bg1"/>
                </a:solidFill>
                <a:latin typeface="Helvetica" pitchFamily="2" charset="0"/>
              </a:defRPr>
            </a:lvl1pPr>
          </a:lstStyle>
          <a:p>
            <a:fld id="{8546711A-3ACE-4502-A944-5F848500C5E6}" type="slidenum">
              <a:rPr lang="en-US" smtClean="0"/>
              <a:pPr/>
              <a:t>‹#›</a:t>
            </a:fld>
            <a:endParaRPr lang="en-US" dirty="0"/>
          </a:p>
        </p:txBody>
      </p:sp>
    </p:spTree>
    <p:extLst>
      <p:ext uri="{BB962C8B-B14F-4D97-AF65-F5344CB8AC3E}">
        <p14:creationId xmlns:p14="http://schemas.microsoft.com/office/powerpoint/2010/main" val="1481161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41DECA-14A2-44B4-B3EE-70E0BC2153C9}"/>
              </a:ext>
            </a:extLst>
          </p:cNvPr>
          <p:cNvSpPr>
            <a:spLocks noGrp="1"/>
          </p:cNvSpPr>
          <p:nvPr>
            <p:ph type="sldNum" sz="quarter" idx="12"/>
          </p:nvPr>
        </p:nvSpPr>
        <p:spPr>
          <a:xfrm>
            <a:off x="11201400" y="6535882"/>
            <a:ext cx="826701" cy="322118"/>
          </a:xfrm>
          <a:prstGeom prst="rect">
            <a:avLst/>
          </a:prstGeom>
        </p:spPr>
        <p:txBody>
          <a:bodyPr/>
          <a:lstStyle>
            <a:lvl1pPr algn="r">
              <a:defRPr sz="1100">
                <a:solidFill>
                  <a:schemeClr val="bg1"/>
                </a:solidFill>
                <a:latin typeface="Helvetica" pitchFamily="2" charset="0"/>
              </a:defRPr>
            </a:lvl1pPr>
          </a:lstStyle>
          <a:p>
            <a:fld id="{8546711A-3ACE-4502-A944-5F848500C5E6}" type="slidenum">
              <a:rPr lang="en-US" smtClean="0"/>
              <a:pPr/>
              <a:t>‹#›</a:t>
            </a:fld>
            <a:endParaRPr lang="en-US" dirty="0"/>
          </a:p>
        </p:txBody>
      </p:sp>
    </p:spTree>
    <p:extLst>
      <p:ext uri="{BB962C8B-B14F-4D97-AF65-F5344CB8AC3E}">
        <p14:creationId xmlns:p14="http://schemas.microsoft.com/office/powerpoint/2010/main" val="10290586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020492-E6E8-445E-A71E-090E4842B6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6104498"/>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2F2441-8110-BE46-BB3D-FDAB97F75A70}"/>
              </a:ext>
            </a:extLst>
          </p:cNvPr>
          <p:cNvSpPr/>
          <p:nvPr userDrawn="1"/>
        </p:nvSpPr>
        <p:spPr>
          <a:xfrm>
            <a:off x="0" y="0"/>
            <a:ext cx="12192000" cy="6858000"/>
          </a:xfrm>
          <a:prstGeom prst="rect">
            <a:avLst/>
          </a:prstGeom>
          <a:gradFill>
            <a:gsLst>
              <a:gs pos="0">
                <a:srgbClr val="005DB9"/>
              </a:gs>
              <a:gs pos="100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2656440"/>
      </p:ext>
    </p:extLst>
  </p:cSld>
  <p:clrMap bg1="lt1" tx1="dk1" bg2="lt2" tx2="dk2" accent1="accent1" accent2="accent2" accent3="accent3" accent4="accent4" accent5="accent5" accent6="accent6" hlink="hlink" folHlink="folHlink"/>
  <p:sldLayoutIdLst>
    <p:sldLayoutId id="214748365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8.png"/><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image" Target="../media/image6.png"/><Relationship Id="rId5" Type="http://schemas.openxmlformats.org/officeDocument/2006/relationships/image" Target="../media/image21.jp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8.png"/><Relationship Id="rId2" Type="http://schemas.openxmlformats.org/officeDocument/2006/relationships/video" Target="../media/media3.mov"/><Relationship Id="rId1" Type="http://schemas.microsoft.com/office/2007/relationships/media" Target="../media/media3.mov"/><Relationship Id="rId6" Type="http://schemas.openxmlformats.org/officeDocument/2006/relationships/image" Target="../media/image6.png"/><Relationship Id="rId5" Type="http://schemas.openxmlformats.org/officeDocument/2006/relationships/image" Target="../media/image21.jp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F2F0F5-8D5E-3244-94E4-3DA849E168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9" y="3048"/>
            <a:ext cx="12181162" cy="6851903"/>
          </a:xfrm>
          <a:prstGeom prst="rect">
            <a:avLst/>
          </a:prstGeom>
        </p:spPr>
      </p:pic>
      <p:sp>
        <p:nvSpPr>
          <p:cNvPr id="14" name="Rectangle 13">
            <a:extLst>
              <a:ext uri="{FF2B5EF4-FFF2-40B4-BE49-F238E27FC236}">
                <a16:creationId xmlns:a16="http://schemas.microsoft.com/office/drawing/2014/main" id="{495281E1-00D1-42F1-9796-B7CC86A8EEFA}"/>
              </a:ext>
            </a:extLst>
          </p:cNvPr>
          <p:cNvSpPr/>
          <p:nvPr/>
        </p:nvSpPr>
        <p:spPr>
          <a:xfrm>
            <a:off x="0" y="-2"/>
            <a:ext cx="12192000" cy="2450125"/>
          </a:xfrm>
          <a:prstGeom prst="rect">
            <a:avLst/>
          </a:prstGeom>
          <a:gradFill>
            <a:gsLst>
              <a:gs pos="0">
                <a:srgbClr val="005CB9"/>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0">
            <a:extLst>
              <a:ext uri="{FF2B5EF4-FFF2-40B4-BE49-F238E27FC236}">
                <a16:creationId xmlns:a16="http://schemas.microsoft.com/office/drawing/2014/main" id="{75BABDCD-FC9E-429D-9337-8E492817DA54}"/>
              </a:ext>
            </a:extLst>
          </p:cNvPr>
          <p:cNvSpPr>
            <a:spLocks noGrp="1"/>
          </p:cNvSpPr>
          <p:nvPr>
            <p:ph type="sldNum" sz="quarter" idx="12"/>
          </p:nvPr>
        </p:nvSpPr>
        <p:spPr/>
        <p:txBody>
          <a:bodyPr/>
          <a:lstStyle/>
          <a:p>
            <a:fld id="{8546711A-3ACE-4502-A944-5F848500C5E6}" type="slidenum">
              <a:rPr lang="en-US" smtClean="0"/>
              <a:pPr/>
              <a:t>1</a:t>
            </a:fld>
            <a:endParaRPr lang="en-US" dirty="0"/>
          </a:p>
        </p:txBody>
      </p:sp>
      <p:sp>
        <p:nvSpPr>
          <p:cNvPr id="17" name="Rectangle 16">
            <a:extLst>
              <a:ext uri="{FF2B5EF4-FFF2-40B4-BE49-F238E27FC236}">
                <a16:creationId xmlns:a16="http://schemas.microsoft.com/office/drawing/2014/main" id="{D58B3623-2CA5-4689-8679-A52D36E81066}"/>
              </a:ext>
            </a:extLst>
          </p:cNvPr>
          <p:cNvSpPr/>
          <p:nvPr/>
        </p:nvSpPr>
        <p:spPr>
          <a:xfrm>
            <a:off x="0" y="1136552"/>
            <a:ext cx="6915150" cy="894042"/>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a:extLst>
              <a:ext uri="{FF2B5EF4-FFF2-40B4-BE49-F238E27FC236}">
                <a16:creationId xmlns:a16="http://schemas.microsoft.com/office/drawing/2014/main" id="{E58C7405-0414-4E07-853C-3C1794A5E3D9}"/>
              </a:ext>
            </a:extLst>
          </p:cNvPr>
          <p:cNvSpPr txBox="1">
            <a:spLocks/>
          </p:cNvSpPr>
          <p:nvPr/>
        </p:nvSpPr>
        <p:spPr>
          <a:xfrm>
            <a:off x="-267677" y="1068046"/>
            <a:ext cx="8128000" cy="11666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b="1"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Generation </a:t>
            </a:r>
            <a:r>
              <a:rPr lang="en-US" sz="7200" b="1" dirty="0" err="1">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tXt</a:t>
            </a:r>
            <a:endParaRPr lang="en-US" sz="7200" b="1"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9" name="Subtitle 2">
            <a:extLst>
              <a:ext uri="{FF2B5EF4-FFF2-40B4-BE49-F238E27FC236}">
                <a16:creationId xmlns:a16="http://schemas.microsoft.com/office/drawing/2014/main" id="{9097F63F-7A49-4DAB-B241-300BDA64F8D3}"/>
              </a:ext>
            </a:extLst>
          </p:cNvPr>
          <p:cNvSpPr txBox="1">
            <a:spLocks/>
          </p:cNvSpPr>
          <p:nvPr/>
        </p:nvSpPr>
        <p:spPr>
          <a:xfrm>
            <a:off x="513373" y="2102188"/>
            <a:ext cx="6565900" cy="5180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Distracted Driving Program</a:t>
            </a:r>
          </a:p>
        </p:txBody>
      </p:sp>
      <p:grpSp>
        <p:nvGrpSpPr>
          <p:cNvPr id="4" name="Group 3">
            <a:extLst>
              <a:ext uri="{FF2B5EF4-FFF2-40B4-BE49-F238E27FC236}">
                <a16:creationId xmlns:a16="http://schemas.microsoft.com/office/drawing/2014/main" id="{CA42EE9F-8FFA-421B-BF56-04ADC1859957}"/>
              </a:ext>
            </a:extLst>
          </p:cNvPr>
          <p:cNvGrpSpPr/>
          <p:nvPr/>
        </p:nvGrpSpPr>
        <p:grpSpPr>
          <a:xfrm>
            <a:off x="876927" y="291862"/>
            <a:ext cx="5942347" cy="658326"/>
            <a:chOff x="712804" y="1816448"/>
            <a:chExt cx="5942347" cy="658326"/>
          </a:xfrm>
          <a:effectLst>
            <a:outerShdw blurRad="50800" dist="38100" dir="2700000" algn="tl" rotWithShape="0">
              <a:prstClr val="black">
                <a:alpha val="40000"/>
              </a:prstClr>
            </a:outerShdw>
          </a:effectLst>
        </p:grpSpPr>
        <p:pic>
          <p:nvPicPr>
            <p:cNvPr id="20" name="Picture 19">
              <a:extLst>
                <a:ext uri="{FF2B5EF4-FFF2-40B4-BE49-F238E27FC236}">
                  <a16:creationId xmlns:a16="http://schemas.microsoft.com/office/drawing/2014/main" id="{F96A4029-4675-4751-8A3D-290A747F4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9585" y="2201176"/>
              <a:ext cx="4605566" cy="273598"/>
            </a:xfrm>
            <a:prstGeom prst="rect">
              <a:avLst/>
            </a:prstGeom>
          </p:spPr>
        </p:pic>
        <p:pic>
          <p:nvPicPr>
            <p:cNvPr id="21" name="Picture 20">
              <a:extLst>
                <a:ext uri="{FF2B5EF4-FFF2-40B4-BE49-F238E27FC236}">
                  <a16:creationId xmlns:a16="http://schemas.microsoft.com/office/drawing/2014/main" id="{19A9E866-B59B-4529-9CC3-2254723C792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72" t="1006" r="3711" b="1356"/>
            <a:stretch/>
          </p:blipFill>
          <p:spPr>
            <a:xfrm>
              <a:off x="712804" y="1816448"/>
              <a:ext cx="1104523" cy="658325"/>
            </a:xfrm>
            <a:prstGeom prst="rect">
              <a:avLst/>
            </a:prstGeom>
          </p:spPr>
        </p:pic>
      </p:grpSp>
      <p:sp>
        <p:nvSpPr>
          <p:cNvPr id="22" name="Rectangle 21">
            <a:extLst>
              <a:ext uri="{FF2B5EF4-FFF2-40B4-BE49-F238E27FC236}">
                <a16:creationId xmlns:a16="http://schemas.microsoft.com/office/drawing/2014/main" id="{68B8A323-C55D-4A94-B6D0-D1F2211D3AAE}"/>
              </a:ext>
            </a:extLst>
          </p:cNvPr>
          <p:cNvSpPr/>
          <p:nvPr/>
        </p:nvSpPr>
        <p:spPr>
          <a:xfrm>
            <a:off x="6915151" y="1136552"/>
            <a:ext cx="1115158" cy="894042"/>
          </a:xfrm>
          <a:prstGeom prst="rect">
            <a:avLst/>
          </a:prstGeom>
          <a:gradFill>
            <a:gsLst>
              <a:gs pos="0">
                <a:srgbClr val="005CB9">
                  <a:alpha val="0"/>
                </a:srgbClr>
              </a:gs>
              <a:gs pos="100000">
                <a:srgbClr val="005CB9"/>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9245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F6404B8-AB3B-D948-ADFB-95F848A0D0DC}"/>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83064B58-88D5-AA47-BD00-FBED2B26B72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0C014A3-099E-CA41-8F6B-E2EE2DF6C5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A4AC8469-464A-004D-AF40-887FCC74BF5B}"/>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F2C2B1E3-9A61-E24D-97B8-641FCE20780A}"/>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10</a:t>
            </a:fld>
            <a:endParaRPr lang="en-US" sz="8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A6C172D-8FB0-4B1B-87FA-4F5C6E1B1E47}"/>
              </a:ext>
            </a:extLst>
          </p:cNvPr>
          <p:cNvSpPr txBox="1"/>
          <p:nvPr/>
        </p:nvSpPr>
        <p:spPr>
          <a:xfrm>
            <a:off x="336468" y="2828836"/>
            <a:ext cx="11519065" cy="1200329"/>
          </a:xfrm>
          <a:prstGeom prst="rect">
            <a:avLst/>
          </a:prstGeom>
          <a:noFill/>
        </p:spPr>
        <p:txBody>
          <a:bodyPr wrap="square" rtlCol="0">
            <a:spAutoFit/>
          </a:bodyPr>
          <a:lstStyle/>
          <a:p>
            <a:pPr algn="ctr"/>
            <a:r>
              <a:rPr lang="en-US" sz="7200" b="1" dirty="0">
                <a:solidFill>
                  <a:schemeClr val="bg1"/>
                </a:solidFill>
                <a:effectLst>
                  <a:reflection stA="17000" endPos="65000" dist="25400" dir="5400000" sy="-100000" algn="bl" rotWithShape="0"/>
                </a:effectLst>
                <a:latin typeface="Arial" panose="020B0604020202020204" pitchFamily="34" charset="0"/>
                <a:cs typeface="Arial" panose="020B0604020202020204" pitchFamily="34" charset="0"/>
              </a:rPr>
              <a:t>Manual</a:t>
            </a:r>
            <a:endParaRPr lang="en-US" sz="7200" dirty="0">
              <a:solidFill>
                <a:schemeClr val="bg1"/>
              </a:solidFill>
              <a:effectLst>
                <a:reflection stA="17000" endPos="65000" dist="25400" dir="5400000" sy="-100000" algn="bl" rotWithShape="0"/>
              </a:effectLst>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91BE901-F2BF-439B-B2E7-182BE9404E45}"/>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5474869" y="1306759"/>
            <a:ext cx="1242261" cy="1522077"/>
          </a:xfrm>
          <a:prstGeom prst="rect">
            <a:avLst/>
          </a:prstGeom>
        </p:spPr>
      </p:pic>
    </p:spTree>
    <p:extLst>
      <p:ext uri="{BB962C8B-B14F-4D97-AF65-F5344CB8AC3E}">
        <p14:creationId xmlns:p14="http://schemas.microsoft.com/office/powerpoint/2010/main" val="62095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81861-2328-7E4A-9269-2C7151B1F3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Slide Number Placeholder 8">
            <a:extLst>
              <a:ext uri="{FF2B5EF4-FFF2-40B4-BE49-F238E27FC236}">
                <a16:creationId xmlns:a16="http://schemas.microsoft.com/office/drawing/2014/main" id="{4B5A56D4-136B-A644-B255-AF117A231C8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11</a:t>
            </a:fld>
            <a:endParaRPr lang="en-US" sz="800" dirty="0">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D6289F64-0FF6-6849-8C54-653FA1491E01}"/>
              </a:ext>
            </a:extLst>
          </p:cNvPr>
          <p:cNvGrpSpPr/>
          <p:nvPr/>
        </p:nvGrpSpPr>
        <p:grpSpPr>
          <a:xfrm>
            <a:off x="9474926" y="6322423"/>
            <a:ext cx="2612571" cy="590081"/>
            <a:chOff x="9474926" y="6322423"/>
            <a:chExt cx="2612571" cy="590081"/>
          </a:xfrm>
        </p:grpSpPr>
        <p:sp>
          <p:nvSpPr>
            <p:cNvPr id="15" name="Rectangle 14">
              <a:extLst>
                <a:ext uri="{FF2B5EF4-FFF2-40B4-BE49-F238E27FC236}">
                  <a16:creationId xmlns:a16="http://schemas.microsoft.com/office/drawing/2014/main" id="{A8EDBF0F-A274-7344-AB5C-BAB2E4FF950F}"/>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1404261E-EB1F-D045-8FE9-52ADAC6282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7" name="Straight Connector 16">
              <a:extLst>
                <a:ext uri="{FF2B5EF4-FFF2-40B4-BE49-F238E27FC236}">
                  <a16:creationId xmlns:a16="http://schemas.microsoft.com/office/drawing/2014/main" id="{0DDD7E0A-CD6C-3545-8188-3D6069B20018}"/>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5437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3695D5-D13C-45CE-BBEE-C410B6EE01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15"/>
            <a:ext cx="12188952" cy="6856285"/>
          </a:xfrm>
          <a:prstGeom prst="rect">
            <a:avLst/>
          </a:prstGeom>
        </p:spPr>
      </p:pic>
      <p:grpSp>
        <p:nvGrpSpPr>
          <p:cNvPr id="6" name="Group 5">
            <a:extLst>
              <a:ext uri="{FF2B5EF4-FFF2-40B4-BE49-F238E27FC236}">
                <a16:creationId xmlns:a16="http://schemas.microsoft.com/office/drawing/2014/main" id="{61CA43ED-F8BB-9D41-891C-3AE73B52DE64}"/>
              </a:ext>
            </a:extLst>
          </p:cNvPr>
          <p:cNvGrpSpPr/>
          <p:nvPr/>
        </p:nvGrpSpPr>
        <p:grpSpPr>
          <a:xfrm>
            <a:off x="9474926" y="6322423"/>
            <a:ext cx="2612571" cy="590081"/>
            <a:chOff x="9474926" y="6322423"/>
            <a:chExt cx="2612571" cy="590081"/>
          </a:xfrm>
        </p:grpSpPr>
        <p:sp>
          <p:nvSpPr>
            <p:cNvPr id="8" name="Rectangle 7">
              <a:extLst>
                <a:ext uri="{FF2B5EF4-FFF2-40B4-BE49-F238E27FC236}">
                  <a16:creationId xmlns:a16="http://schemas.microsoft.com/office/drawing/2014/main" id="{746CE2F0-7267-3849-A4BE-6776B30E6BB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7A21897-44A2-5342-8350-4D511B013D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601248DA-7727-B940-A5F9-FFC50F162B33}"/>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Slide Number Placeholder 8">
            <a:extLst>
              <a:ext uri="{FF2B5EF4-FFF2-40B4-BE49-F238E27FC236}">
                <a16:creationId xmlns:a16="http://schemas.microsoft.com/office/drawing/2014/main" id="{A73C0447-752D-EC41-AA6F-524EB7B4901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12</a:t>
            </a:fld>
            <a:endParaRPr lang="en-US" sz="8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5D01078-45E9-4317-84CC-DF5D89E130E3}"/>
              </a:ext>
            </a:extLst>
          </p:cNvPr>
          <p:cNvSpPr txBox="1"/>
          <p:nvPr/>
        </p:nvSpPr>
        <p:spPr>
          <a:xfrm>
            <a:off x="2057400" y="0"/>
            <a:ext cx="8077200" cy="707886"/>
          </a:xfrm>
          <a:prstGeom prst="rect">
            <a:avLst/>
          </a:prstGeom>
          <a:noFill/>
        </p:spPr>
        <p:txBody>
          <a:bodyPr wrap="square" rtlCol="0">
            <a:spAutoFit/>
          </a:bodyPr>
          <a:lstStyle/>
          <a:p>
            <a:pPr algn="ctr"/>
            <a:r>
              <a:rPr lang="en-US" sz="4000" b="1" dirty="0">
                <a:latin typeface="Arial" panose="020B0604020202020204" pitchFamily="34" charset="0"/>
                <a:cs typeface="Arial" panose="020B0604020202020204" pitchFamily="34" charset="0"/>
              </a:rPr>
              <a:t>Ashley’s Story</a:t>
            </a:r>
            <a:endParaRPr lang="en-US" sz="2400" b="1"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DDAF5494-3C21-4171-ABD8-CA379F20E5FD}"/>
              </a:ext>
            </a:extLst>
          </p:cNvPr>
          <p:cNvSpPr txBox="1"/>
          <p:nvPr/>
        </p:nvSpPr>
        <p:spPr>
          <a:xfrm>
            <a:off x="2057400" y="92240"/>
            <a:ext cx="8077200"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Ashley’s Story </a:t>
            </a:r>
          </a:p>
        </p:txBody>
      </p:sp>
      <p:pic>
        <p:nvPicPr>
          <p:cNvPr id="2" name="NRSF-AshleysStory_converted.mov">
            <a:hlinkClick r:id="" action="ppaction://media"/>
            <a:extLst>
              <a:ext uri="{FF2B5EF4-FFF2-40B4-BE49-F238E27FC236}">
                <a16:creationId xmlns:a16="http://schemas.microsoft.com/office/drawing/2014/main" id="{6DFC010F-C752-EC4F-814E-9225EF68F3A4}"/>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405685" y="816213"/>
            <a:ext cx="7260830" cy="5445622"/>
          </a:xfrm>
          <a:prstGeom prst="rect">
            <a:avLst/>
          </a:prstGeom>
        </p:spPr>
      </p:pic>
    </p:spTree>
    <p:extLst>
      <p:ext uri="{BB962C8B-B14F-4D97-AF65-F5344CB8AC3E}">
        <p14:creationId xmlns:p14="http://schemas.microsoft.com/office/powerpoint/2010/main" val="40866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0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8">
            <a:extLst>
              <a:ext uri="{FF2B5EF4-FFF2-40B4-BE49-F238E27FC236}">
                <a16:creationId xmlns:a16="http://schemas.microsoft.com/office/drawing/2014/main" id="{85CE444A-D371-274A-AA0A-7F93EA321426}"/>
              </a:ext>
            </a:extLst>
          </p:cNvPr>
          <p:cNvSpPr>
            <a:spLocks noGrp="1"/>
          </p:cNvSpPr>
          <p:nvPr>
            <p:ph type="sldNum" sz="quarter" idx="12"/>
          </p:nvPr>
        </p:nvSpPr>
        <p:spPr/>
        <p:txBody>
          <a:body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13</a:t>
            </a:fld>
            <a:endParaRPr lang="en-US" sz="800" dirty="0">
              <a:solidFill>
                <a:srgbClr val="005DB9"/>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7D07FAB-3152-47C0-8A23-79508460DB43}"/>
              </a:ext>
            </a:extLst>
          </p:cNvPr>
          <p:cNvSpPr txBox="1"/>
          <p:nvPr/>
        </p:nvSpPr>
        <p:spPr>
          <a:xfrm>
            <a:off x="336468" y="2828836"/>
            <a:ext cx="11519065" cy="1200329"/>
          </a:xfrm>
          <a:prstGeom prst="rect">
            <a:avLst/>
          </a:prstGeom>
          <a:noFill/>
        </p:spPr>
        <p:txBody>
          <a:bodyPr wrap="square" rtlCol="0">
            <a:spAutoFit/>
          </a:bodyPr>
          <a:lstStyle/>
          <a:p>
            <a:pPr algn="ctr"/>
            <a:r>
              <a:rPr lang="en-US" sz="7200" b="1" dirty="0">
                <a:solidFill>
                  <a:schemeClr val="bg1"/>
                </a:solidFill>
                <a:effectLst>
                  <a:reflection stA="17000" endPos="65000" dist="25400" dir="5400000" sy="-100000" algn="bl" rotWithShape="0"/>
                </a:effectLst>
                <a:latin typeface="Arial" panose="020B0604020202020204" pitchFamily="34" charset="0"/>
                <a:cs typeface="Arial" panose="020B0604020202020204" pitchFamily="34" charset="0"/>
              </a:rPr>
              <a:t>Cognitive</a:t>
            </a:r>
            <a:endParaRPr lang="en-US" sz="7200" dirty="0">
              <a:solidFill>
                <a:schemeClr val="bg1"/>
              </a:solidFill>
              <a:effectLst>
                <a:reflection stA="17000" endPos="65000" dist="25400" dir="5400000" sy="-100000" algn="bl" rotWithShape="0"/>
              </a:effectLst>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6279EE3-C221-4F41-8CF1-6E887F0306E3}"/>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5405404" y="1263315"/>
            <a:ext cx="1877712" cy="1794121"/>
          </a:xfrm>
          <a:prstGeom prst="rect">
            <a:avLst/>
          </a:prstGeom>
        </p:spPr>
      </p:pic>
      <p:grpSp>
        <p:nvGrpSpPr>
          <p:cNvPr id="9" name="Group 8">
            <a:extLst>
              <a:ext uri="{FF2B5EF4-FFF2-40B4-BE49-F238E27FC236}">
                <a16:creationId xmlns:a16="http://schemas.microsoft.com/office/drawing/2014/main" id="{2E165405-B7FB-4912-9B2D-C2C60ADF5776}"/>
              </a:ext>
            </a:extLst>
          </p:cNvPr>
          <p:cNvGrpSpPr/>
          <p:nvPr/>
        </p:nvGrpSpPr>
        <p:grpSpPr>
          <a:xfrm>
            <a:off x="9474926" y="6322423"/>
            <a:ext cx="2612571" cy="590081"/>
            <a:chOff x="9474926" y="6322423"/>
            <a:chExt cx="2612571" cy="590081"/>
          </a:xfrm>
        </p:grpSpPr>
        <p:sp>
          <p:nvSpPr>
            <p:cNvPr id="11" name="Rectangle 10">
              <a:extLst>
                <a:ext uri="{FF2B5EF4-FFF2-40B4-BE49-F238E27FC236}">
                  <a16:creationId xmlns:a16="http://schemas.microsoft.com/office/drawing/2014/main" id="{6C7E0EB4-CD44-43A3-ADAF-4FCF5157EFCC}"/>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E226A76-71C0-4E1E-BEB8-B428BD5950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3" name="Straight Connector 12">
              <a:extLst>
                <a:ext uri="{FF2B5EF4-FFF2-40B4-BE49-F238E27FC236}">
                  <a16:creationId xmlns:a16="http://schemas.microsoft.com/office/drawing/2014/main" id="{BC7B6E98-8E0B-40FF-A01C-49E16D38107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Slide Number Placeholder 8">
            <a:extLst>
              <a:ext uri="{FF2B5EF4-FFF2-40B4-BE49-F238E27FC236}">
                <a16:creationId xmlns:a16="http://schemas.microsoft.com/office/drawing/2014/main" id="{8065EE98-F57C-4EAE-9126-9DFBEB6171AE}"/>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13</a:t>
            </a:fld>
            <a:endParaRPr 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237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C64F02-219E-4187-89C6-13D803FC6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09475" y="285620"/>
            <a:ext cx="6816212" cy="5958403"/>
          </a:xfrm>
          <a:prstGeom prst="rect">
            <a:avLst/>
          </a:prstGeom>
          <a:effectLst>
            <a:outerShdw blurRad="152400" dist="114300" dir="2700000" algn="tl" rotWithShape="0">
              <a:prstClr val="black">
                <a:alpha val="40000"/>
              </a:prstClr>
            </a:outerShdw>
          </a:effectLst>
        </p:spPr>
      </p:pic>
      <p:grpSp>
        <p:nvGrpSpPr>
          <p:cNvPr id="7" name="Group 6">
            <a:extLst>
              <a:ext uri="{FF2B5EF4-FFF2-40B4-BE49-F238E27FC236}">
                <a16:creationId xmlns:a16="http://schemas.microsoft.com/office/drawing/2014/main" id="{E3913608-A070-224F-8EA4-66EFD28048FA}"/>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4A92CDB4-E7E8-2148-AD73-C1CD1BB8C44F}"/>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F1C10B3-7575-A34E-9723-8A74FE620E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CF412A48-1D9D-464C-BB31-AED1705D649D}"/>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80A64BF3-AD5E-9044-9D09-3CAC4EA9337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14</a:t>
            </a:fld>
            <a:endParaRPr lang="en-US" sz="8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1AB245B-D61E-473B-B14B-64DB96C74887}"/>
              </a:ext>
            </a:extLst>
          </p:cNvPr>
          <p:cNvSpPr txBox="1"/>
          <p:nvPr/>
        </p:nvSpPr>
        <p:spPr>
          <a:xfrm>
            <a:off x="1374482" y="642055"/>
            <a:ext cx="4812630" cy="830997"/>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Sense of touch, differentiation in size, shape, color </a:t>
            </a:r>
          </a:p>
        </p:txBody>
      </p:sp>
      <p:sp>
        <p:nvSpPr>
          <p:cNvPr id="15" name="TextBox 14">
            <a:extLst>
              <a:ext uri="{FF2B5EF4-FFF2-40B4-BE49-F238E27FC236}">
                <a16:creationId xmlns:a16="http://schemas.microsoft.com/office/drawing/2014/main" id="{89E5B8CA-060D-4A9E-B97A-188075F7F468}"/>
              </a:ext>
            </a:extLst>
          </p:cNvPr>
          <p:cNvSpPr txBox="1"/>
          <p:nvPr/>
        </p:nvSpPr>
        <p:spPr>
          <a:xfrm>
            <a:off x="593818" y="3198167"/>
            <a:ext cx="1178421"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Vision</a:t>
            </a:r>
            <a:r>
              <a:rPr lang="en-US" dirty="0">
                <a:solidFill>
                  <a:schemeClr val="bg1"/>
                </a:solidFill>
                <a:latin typeface="Arial" panose="020B0604020202020204" pitchFamily="34" charset="0"/>
                <a:cs typeface="Arial" panose="020B0604020202020204" pitchFamily="34" charset="0"/>
              </a:rPr>
              <a:t> </a:t>
            </a:r>
          </a:p>
        </p:txBody>
      </p:sp>
      <p:sp>
        <p:nvSpPr>
          <p:cNvPr id="16" name="TextBox 15">
            <a:extLst>
              <a:ext uri="{FF2B5EF4-FFF2-40B4-BE49-F238E27FC236}">
                <a16:creationId xmlns:a16="http://schemas.microsoft.com/office/drawing/2014/main" id="{1507C59A-594B-4B8A-B666-5E94ADEB06CC}"/>
              </a:ext>
            </a:extLst>
          </p:cNvPr>
          <p:cNvSpPr txBox="1"/>
          <p:nvPr/>
        </p:nvSpPr>
        <p:spPr>
          <a:xfrm>
            <a:off x="377822" y="4349102"/>
            <a:ext cx="213360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Balance Coordination</a:t>
            </a:r>
          </a:p>
        </p:txBody>
      </p:sp>
      <p:sp>
        <p:nvSpPr>
          <p:cNvPr id="17" name="TextBox 16">
            <a:extLst>
              <a:ext uri="{FF2B5EF4-FFF2-40B4-BE49-F238E27FC236}">
                <a16:creationId xmlns:a16="http://schemas.microsoft.com/office/drawing/2014/main" id="{D6DA6862-2755-4564-8857-9987BA02228D}"/>
              </a:ext>
            </a:extLst>
          </p:cNvPr>
          <p:cNvSpPr txBox="1"/>
          <p:nvPr/>
        </p:nvSpPr>
        <p:spPr>
          <a:xfrm>
            <a:off x="4233561" y="5491426"/>
            <a:ext cx="2783303" cy="830997"/>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Consciousness</a:t>
            </a:r>
          </a:p>
          <a:p>
            <a:pPr algn="ctr"/>
            <a:r>
              <a:rPr lang="en-US" sz="2400" b="1" dirty="0">
                <a:solidFill>
                  <a:schemeClr val="bg1"/>
                </a:solidFill>
                <a:latin typeface="Arial" panose="020B0604020202020204" pitchFamily="34" charset="0"/>
                <a:cs typeface="Arial" panose="020B0604020202020204" pitchFamily="34" charset="0"/>
              </a:rPr>
              <a:t>Heart rate</a:t>
            </a:r>
          </a:p>
        </p:txBody>
      </p:sp>
      <p:sp>
        <p:nvSpPr>
          <p:cNvPr id="18" name="TextBox 17">
            <a:extLst>
              <a:ext uri="{FF2B5EF4-FFF2-40B4-BE49-F238E27FC236}">
                <a16:creationId xmlns:a16="http://schemas.microsoft.com/office/drawing/2014/main" id="{7963AAEF-B5DF-4EE0-BA1F-7854BCB9500B}"/>
              </a:ext>
            </a:extLst>
          </p:cNvPr>
          <p:cNvSpPr txBox="1"/>
          <p:nvPr/>
        </p:nvSpPr>
        <p:spPr>
          <a:xfrm>
            <a:off x="8136650" y="3926395"/>
            <a:ext cx="2298031" cy="1200329"/>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Memory</a:t>
            </a:r>
          </a:p>
          <a:p>
            <a:r>
              <a:rPr lang="en-US" sz="2400" b="1" dirty="0">
                <a:solidFill>
                  <a:schemeClr val="bg1"/>
                </a:solidFill>
                <a:latin typeface="Arial" panose="020B0604020202020204" pitchFamily="34" charset="0"/>
                <a:cs typeface="Arial" panose="020B0604020202020204" pitchFamily="34" charset="0"/>
              </a:rPr>
              <a:t>Hearing</a:t>
            </a:r>
          </a:p>
          <a:p>
            <a:r>
              <a:rPr lang="en-US" sz="2400" b="1" dirty="0">
                <a:solidFill>
                  <a:schemeClr val="bg1"/>
                </a:solidFill>
                <a:latin typeface="Arial" panose="020B0604020202020204" pitchFamily="34" charset="0"/>
                <a:cs typeface="Arial" panose="020B0604020202020204" pitchFamily="34" charset="0"/>
              </a:rPr>
              <a:t>Organizing</a:t>
            </a:r>
          </a:p>
        </p:txBody>
      </p:sp>
      <p:sp>
        <p:nvSpPr>
          <p:cNvPr id="19" name="TextBox 18">
            <a:extLst>
              <a:ext uri="{FF2B5EF4-FFF2-40B4-BE49-F238E27FC236}">
                <a16:creationId xmlns:a16="http://schemas.microsoft.com/office/drawing/2014/main" id="{88B9C743-355E-46AE-8E0F-E1D694A2AA9E}"/>
              </a:ext>
            </a:extLst>
          </p:cNvPr>
          <p:cNvSpPr txBox="1"/>
          <p:nvPr/>
        </p:nvSpPr>
        <p:spPr>
          <a:xfrm>
            <a:off x="9079440" y="964609"/>
            <a:ext cx="2895600" cy="2308324"/>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Judgment</a:t>
            </a:r>
          </a:p>
          <a:p>
            <a:r>
              <a:rPr lang="en-US" sz="2400" b="1" dirty="0">
                <a:solidFill>
                  <a:schemeClr val="bg1"/>
                </a:solidFill>
                <a:latin typeface="Arial" panose="020B0604020202020204" pitchFamily="34" charset="0"/>
                <a:cs typeface="Arial" panose="020B0604020202020204" pitchFamily="34" charset="0"/>
              </a:rPr>
              <a:t>Problem solving </a:t>
            </a:r>
          </a:p>
          <a:p>
            <a:r>
              <a:rPr lang="en-US" sz="2400" b="1" dirty="0">
                <a:solidFill>
                  <a:schemeClr val="bg1"/>
                </a:solidFill>
                <a:latin typeface="Arial" panose="020B0604020202020204" pitchFamily="34" charset="0"/>
                <a:cs typeface="Arial" panose="020B0604020202020204" pitchFamily="34" charset="0"/>
              </a:rPr>
              <a:t>Planning</a:t>
            </a:r>
          </a:p>
          <a:p>
            <a:r>
              <a:rPr lang="en-US" sz="2400" b="1" dirty="0">
                <a:solidFill>
                  <a:schemeClr val="bg1"/>
                </a:solidFill>
                <a:latin typeface="Arial" panose="020B0604020202020204" pitchFamily="34" charset="0"/>
                <a:cs typeface="Arial" panose="020B0604020202020204" pitchFamily="34" charset="0"/>
              </a:rPr>
              <a:t>Personality</a:t>
            </a:r>
          </a:p>
          <a:p>
            <a:r>
              <a:rPr lang="en-US" sz="2400" b="1" dirty="0">
                <a:solidFill>
                  <a:schemeClr val="bg1"/>
                </a:solidFill>
                <a:latin typeface="Arial" panose="020B0604020202020204" pitchFamily="34" charset="0"/>
                <a:cs typeface="Arial" panose="020B0604020202020204" pitchFamily="34" charset="0"/>
              </a:rPr>
              <a:t>Attention</a:t>
            </a:r>
          </a:p>
          <a:p>
            <a:r>
              <a:rPr lang="en-US" sz="2400" b="1" dirty="0">
                <a:solidFill>
                  <a:schemeClr val="bg1"/>
                </a:solidFill>
                <a:latin typeface="Arial" panose="020B0604020202020204" pitchFamily="34" charset="0"/>
                <a:cs typeface="Arial" panose="020B0604020202020204" pitchFamily="34" charset="0"/>
              </a:rPr>
              <a:t>Speaking</a:t>
            </a:r>
          </a:p>
        </p:txBody>
      </p:sp>
      <p:sp>
        <p:nvSpPr>
          <p:cNvPr id="20" name="TextBox 19">
            <a:extLst>
              <a:ext uri="{FF2B5EF4-FFF2-40B4-BE49-F238E27FC236}">
                <a16:creationId xmlns:a16="http://schemas.microsoft.com/office/drawing/2014/main" id="{960450F6-4F04-448F-883E-A09CA1C9B671}"/>
              </a:ext>
            </a:extLst>
          </p:cNvPr>
          <p:cNvSpPr txBox="1"/>
          <p:nvPr/>
        </p:nvSpPr>
        <p:spPr>
          <a:xfrm>
            <a:off x="1772239" y="3272933"/>
            <a:ext cx="1810315" cy="369332"/>
          </a:xfrm>
          <a:prstGeom prst="rect">
            <a:avLst/>
          </a:prstGeom>
          <a:noFill/>
        </p:spPr>
        <p:txBody>
          <a:bodyPr wrap="square" rtlCol="0">
            <a:spAutoFit/>
          </a:bodyPr>
          <a:lstStyle/>
          <a:p>
            <a:pPr algn="r"/>
            <a:r>
              <a:rPr lang="en-US" b="1" dirty="0">
                <a:latin typeface="Arial" panose="020B0604020202020204" pitchFamily="34" charset="0"/>
                <a:cs typeface="Arial" panose="020B0604020202020204" pitchFamily="34" charset="0"/>
              </a:rPr>
              <a:t>Occipital Lobe</a:t>
            </a:r>
            <a:r>
              <a:rPr lang="en-US" dirty="0">
                <a:solidFill>
                  <a:schemeClr val="bg1"/>
                </a:solidFill>
                <a:latin typeface="Arial" panose="020B0604020202020204" pitchFamily="34" charset="0"/>
                <a:cs typeface="Arial" panose="020B0604020202020204" pitchFamily="34" charset="0"/>
              </a:rPr>
              <a:t> </a:t>
            </a:r>
          </a:p>
        </p:txBody>
      </p:sp>
      <p:sp>
        <p:nvSpPr>
          <p:cNvPr id="21" name="TextBox 20">
            <a:extLst>
              <a:ext uri="{FF2B5EF4-FFF2-40B4-BE49-F238E27FC236}">
                <a16:creationId xmlns:a16="http://schemas.microsoft.com/office/drawing/2014/main" id="{102C8071-40D7-4D18-B5ED-BD7B50AB4444}"/>
              </a:ext>
            </a:extLst>
          </p:cNvPr>
          <p:cNvSpPr txBox="1"/>
          <p:nvPr/>
        </p:nvSpPr>
        <p:spPr>
          <a:xfrm>
            <a:off x="2511422" y="4573664"/>
            <a:ext cx="1542090" cy="369332"/>
          </a:xfrm>
          <a:prstGeom prst="rect">
            <a:avLst/>
          </a:prstGeom>
          <a:noFill/>
        </p:spPr>
        <p:txBody>
          <a:bodyPr wrap="square" rtlCol="0">
            <a:spAutoFit/>
          </a:bodyPr>
          <a:lstStyle/>
          <a:p>
            <a:pPr algn="r"/>
            <a:r>
              <a:rPr lang="en-US" b="1" dirty="0">
                <a:latin typeface="Arial" panose="020B0604020202020204" pitchFamily="34" charset="0"/>
                <a:cs typeface="Arial" panose="020B0604020202020204" pitchFamily="34" charset="0"/>
              </a:rPr>
              <a:t>Cerebellum</a:t>
            </a:r>
            <a:endParaRPr lang="en-US" dirty="0">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2C831242-796B-4A88-B2C4-9A6C8CAB5B31}"/>
              </a:ext>
            </a:extLst>
          </p:cNvPr>
          <p:cNvSpPr txBox="1"/>
          <p:nvPr/>
        </p:nvSpPr>
        <p:spPr>
          <a:xfrm>
            <a:off x="4854168" y="5173109"/>
            <a:ext cx="1542090"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Spinal Cord</a:t>
            </a:r>
            <a:endParaRPr lang="en-US"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94AC38E0-CE44-4C3B-9E99-B7FD77B0BD85}"/>
              </a:ext>
            </a:extLst>
          </p:cNvPr>
          <p:cNvSpPr txBox="1"/>
          <p:nvPr/>
        </p:nvSpPr>
        <p:spPr>
          <a:xfrm>
            <a:off x="2915461" y="1480872"/>
            <a:ext cx="1938707"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Parietal Lobe</a:t>
            </a:r>
            <a:r>
              <a:rPr lang="en-US" dirty="0">
                <a:solidFill>
                  <a:schemeClr val="bg1"/>
                </a:solidFill>
                <a:latin typeface="Arial" panose="020B0604020202020204" pitchFamily="34" charset="0"/>
                <a:cs typeface="Arial" panose="020B0604020202020204" pitchFamily="34" charset="0"/>
              </a:rPr>
              <a:t> </a:t>
            </a:r>
          </a:p>
        </p:txBody>
      </p:sp>
      <p:sp>
        <p:nvSpPr>
          <p:cNvPr id="24" name="TextBox 23">
            <a:extLst>
              <a:ext uri="{FF2B5EF4-FFF2-40B4-BE49-F238E27FC236}">
                <a16:creationId xmlns:a16="http://schemas.microsoft.com/office/drawing/2014/main" id="{2CB99772-F224-4F11-BFF8-941411794C3E}"/>
              </a:ext>
            </a:extLst>
          </p:cNvPr>
          <p:cNvSpPr txBox="1"/>
          <p:nvPr/>
        </p:nvSpPr>
        <p:spPr>
          <a:xfrm>
            <a:off x="7422724" y="1932740"/>
            <a:ext cx="1938707"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Frontal Lobe</a:t>
            </a:r>
            <a:r>
              <a:rPr lang="en-US" dirty="0">
                <a:solidFill>
                  <a:schemeClr val="bg1"/>
                </a:solidFill>
                <a:latin typeface="Arial" panose="020B0604020202020204" pitchFamily="34" charset="0"/>
                <a:cs typeface="Arial" panose="020B0604020202020204" pitchFamily="34" charset="0"/>
              </a:rPr>
              <a:t> </a:t>
            </a:r>
          </a:p>
        </p:txBody>
      </p:sp>
      <p:sp>
        <p:nvSpPr>
          <p:cNvPr id="25" name="TextBox 24">
            <a:extLst>
              <a:ext uri="{FF2B5EF4-FFF2-40B4-BE49-F238E27FC236}">
                <a16:creationId xmlns:a16="http://schemas.microsoft.com/office/drawing/2014/main" id="{F314BA4D-0AF0-422C-8535-6A0554DC712F}"/>
              </a:ext>
            </a:extLst>
          </p:cNvPr>
          <p:cNvSpPr txBox="1"/>
          <p:nvPr/>
        </p:nvSpPr>
        <p:spPr>
          <a:xfrm>
            <a:off x="6274743" y="4341894"/>
            <a:ext cx="1938707"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Temporal Lobe</a:t>
            </a:r>
            <a:r>
              <a:rPr lang="en-US"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039574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B20C91-0543-49C3-9892-4C50B2ECBE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Slide Number Placeholder 8">
            <a:extLst>
              <a:ext uri="{FF2B5EF4-FFF2-40B4-BE49-F238E27FC236}">
                <a16:creationId xmlns:a16="http://schemas.microsoft.com/office/drawing/2014/main" id="{22DF4B5D-F15A-564F-8A74-019ACA3F4F9F}"/>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15</a:t>
            </a:fld>
            <a:endParaRPr lang="en-US" sz="800" dirty="0">
              <a:solidFill>
                <a:srgbClr val="005DB9"/>
              </a:solidFill>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BFF5F74E-81AC-7B49-ADEB-84FF25FCBB6A}"/>
              </a:ext>
            </a:extLst>
          </p:cNvPr>
          <p:cNvGrpSpPr/>
          <p:nvPr/>
        </p:nvGrpSpPr>
        <p:grpSpPr>
          <a:xfrm>
            <a:off x="9474926" y="6322423"/>
            <a:ext cx="2612571" cy="590081"/>
            <a:chOff x="9474926" y="6322423"/>
            <a:chExt cx="2612571" cy="590081"/>
          </a:xfrm>
        </p:grpSpPr>
        <p:sp>
          <p:nvSpPr>
            <p:cNvPr id="11" name="Rectangle 10">
              <a:extLst>
                <a:ext uri="{FF2B5EF4-FFF2-40B4-BE49-F238E27FC236}">
                  <a16:creationId xmlns:a16="http://schemas.microsoft.com/office/drawing/2014/main" id="{2F7EE949-CAE9-274E-83C2-A6E1DF3B0F4C}"/>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4BC7C79-C464-B349-9E7C-E38434A78D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3" name="Straight Connector 12">
              <a:extLst>
                <a:ext uri="{FF2B5EF4-FFF2-40B4-BE49-F238E27FC236}">
                  <a16:creationId xmlns:a16="http://schemas.microsoft.com/office/drawing/2014/main" id="{4E0C95DD-B2CC-044C-94FF-A6717EFD5B51}"/>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2FA61834-4CB5-48DB-A7F5-D2B3FDB76382}"/>
              </a:ext>
            </a:extLst>
          </p:cNvPr>
          <p:cNvSpPr txBox="1"/>
          <p:nvPr/>
        </p:nvSpPr>
        <p:spPr>
          <a:xfrm>
            <a:off x="0" y="48125"/>
            <a:ext cx="12192000" cy="769441"/>
          </a:xfrm>
          <a:prstGeom prst="rect">
            <a:avLst/>
          </a:prstGeom>
          <a:noFill/>
        </p:spPr>
        <p:txBody>
          <a:bodyPr wrap="square" rtlCol="0" anchor="ctr">
            <a:spAutoFit/>
          </a:bodyPr>
          <a:lstStyle/>
          <a:p>
            <a:pPr algn="ctr"/>
            <a:r>
              <a:rPr lang="en-US" sz="4400" b="1" dirty="0">
                <a:latin typeface="Arial" panose="020B0604020202020204" pitchFamily="34" charset="0"/>
                <a:cs typeface="Arial" panose="020B0604020202020204" pitchFamily="34" charset="0"/>
              </a:rPr>
              <a:t>Engaged Conversation</a:t>
            </a:r>
          </a:p>
        </p:txBody>
      </p:sp>
      <p:sp>
        <p:nvSpPr>
          <p:cNvPr id="19" name="TextBox 18">
            <a:extLst>
              <a:ext uri="{FF2B5EF4-FFF2-40B4-BE49-F238E27FC236}">
                <a16:creationId xmlns:a16="http://schemas.microsoft.com/office/drawing/2014/main" id="{00A92CEA-E64B-4BCC-8A9A-E26470637F02}"/>
              </a:ext>
            </a:extLst>
          </p:cNvPr>
          <p:cNvSpPr txBox="1"/>
          <p:nvPr/>
        </p:nvSpPr>
        <p:spPr>
          <a:xfrm>
            <a:off x="513709" y="6042448"/>
            <a:ext cx="10467474" cy="584775"/>
          </a:xfrm>
          <a:prstGeom prst="rect">
            <a:avLst/>
          </a:prstGeom>
          <a:noFill/>
        </p:spPr>
        <p:txBody>
          <a:bodyPr wrap="square" rtlCol="0">
            <a:spAutoFit/>
          </a:bodyPr>
          <a:lstStyle/>
          <a:p>
            <a:r>
              <a:rPr lang="en-US" sz="3200" b="1" dirty="0">
                <a:solidFill>
                  <a:srgbClr val="005CB9"/>
                </a:solidFill>
                <a:latin typeface="Arial" panose="020B0604020202020204" pitchFamily="34" charset="0"/>
                <a:cs typeface="Arial" panose="020B0604020202020204" pitchFamily="34" charset="0"/>
              </a:rPr>
              <a:t>Overjoyed	  </a:t>
            </a:r>
            <a:r>
              <a:rPr lang="en-US" sz="3200" b="1" dirty="0">
                <a:latin typeface="Arial" panose="020B0604020202020204" pitchFamily="34" charset="0"/>
                <a:cs typeface="Arial" panose="020B0604020202020204" pitchFamily="34" charset="0"/>
              </a:rPr>
              <a:t>Anger</a:t>
            </a:r>
            <a:r>
              <a:rPr lang="en-US" sz="3200" b="1" dirty="0">
                <a:solidFill>
                  <a:srgbClr val="005CB9"/>
                </a:solidFill>
                <a:latin typeface="Arial" panose="020B0604020202020204" pitchFamily="34" charset="0"/>
                <a:cs typeface="Arial" panose="020B0604020202020204" pitchFamily="34" charset="0"/>
              </a:rPr>
              <a:t>		Sadness</a:t>
            </a:r>
          </a:p>
        </p:txBody>
      </p:sp>
      <p:pic>
        <p:nvPicPr>
          <p:cNvPr id="6" name="Picture 5">
            <a:extLst>
              <a:ext uri="{FF2B5EF4-FFF2-40B4-BE49-F238E27FC236}">
                <a16:creationId xmlns:a16="http://schemas.microsoft.com/office/drawing/2014/main" id="{B1D0B6E4-4F7E-4017-9197-A0277CA011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453" y="5133191"/>
            <a:ext cx="1145380" cy="1014412"/>
          </a:xfrm>
          <a:prstGeom prst="rect">
            <a:avLst/>
          </a:prstGeom>
        </p:spPr>
      </p:pic>
      <p:pic>
        <p:nvPicPr>
          <p:cNvPr id="21" name="Picture 20">
            <a:extLst>
              <a:ext uri="{FF2B5EF4-FFF2-40B4-BE49-F238E27FC236}">
                <a16:creationId xmlns:a16="http://schemas.microsoft.com/office/drawing/2014/main" id="{1D8CD824-B157-4EBF-90EB-A4A28F38D5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88668" y="5133191"/>
            <a:ext cx="1145381" cy="1014412"/>
          </a:xfrm>
          <a:prstGeom prst="rect">
            <a:avLst/>
          </a:prstGeom>
        </p:spPr>
      </p:pic>
      <p:pic>
        <p:nvPicPr>
          <p:cNvPr id="23" name="Picture 22">
            <a:extLst>
              <a:ext uri="{FF2B5EF4-FFF2-40B4-BE49-F238E27FC236}">
                <a16:creationId xmlns:a16="http://schemas.microsoft.com/office/drawing/2014/main" id="{68B29D4D-B66A-46A9-ADD6-8C51400B77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12572" y="5133191"/>
            <a:ext cx="1145381" cy="1014412"/>
          </a:xfrm>
          <a:prstGeom prst="rect">
            <a:avLst/>
          </a:prstGeom>
        </p:spPr>
      </p:pic>
    </p:spTree>
    <p:extLst>
      <p:ext uri="{BB962C8B-B14F-4D97-AF65-F5344CB8AC3E}">
        <p14:creationId xmlns:p14="http://schemas.microsoft.com/office/powerpoint/2010/main" val="110460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81102D5-A074-7442-8D49-2D11C4912E0F}"/>
              </a:ext>
            </a:extLst>
          </p:cNvPr>
          <p:cNvGrpSpPr/>
          <p:nvPr/>
        </p:nvGrpSpPr>
        <p:grpSpPr>
          <a:xfrm>
            <a:off x="9474926" y="6322423"/>
            <a:ext cx="2612571" cy="590081"/>
            <a:chOff x="9474926" y="6322423"/>
            <a:chExt cx="2612571" cy="590081"/>
          </a:xfrm>
        </p:grpSpPr>
        <p:sp>
          <p:nvSpPr>
            <p:cNvPr id="14" name="Rectangle 13">
              <a:extLst>
                <a:ext uri="{FF2B5EF4-FFF2-40B4-BE49-F238E27FC236}">
                  <a16:creationId xmlns:a16="http://schemas.microsoft.com/office/drawing/2014/main" id="{B445D602-B0D8-2841-839E-1C28E99E876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75741B3-2885-DC4E-B984-D30F9278CE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6" name="Straight Connector 15">
              <a:extLst>
                <a:ext uri="{FF2B5EF4-FFF2-40B4-BE49-F238E27FC236}">
                  <a16:creationId xmlns:a16="http://schemas.microsoft.com/office/drawing/2014/main" id="{438BE726-E461-1D48-A118-7E5C3EB6D087}"/>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Slide Number Placeholder 8">
            <a:extLst>
              <a:ext uri="{FF2B5EF4-FFF2-40B4-BE49-F238E27FC236}">
                <a16:creationId xmlns:a16="http://schemas.microsoft.com/office/drawing/2014/main" id="{B526E7F2-8FC3-0846-AA06-E6B88A5EE28F}"/>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16</a:t>
            </a:fld>
            <a:endParaRPr lang="en-US" sz="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D4F8798-59E1-45B5-ACAA-5FEF5E9901C6}"/>
              </a:ext>
            </a:extLst>
          </p:cNvPr>
          <p:cNvSpPr txBox="1"/>
          <p:nvPr/>
        </p:nvSpPr>
        <p:spPr>
          <a:xfrm>
            <a:off x="336468" y="2828836"/>
            <a:ext cx="11519065" cy="1200329"/>
          </a:xfrm>
          <a:prstGeom prst="rect">
            <a:avLst/>
          </a:prstGeom>
          <a:noFill/>
        </p:spPr>
        <p:txBody>
          <a:bodyPr wrap="square" rtlCol="0">
            <a:spAutoFit/>
          </a:bodyPr>
          <a:lstStyle/>
          <a:p>
            <a:pPr algn="ctr"/>
            <a:r>
              <a:rPr lang="en-US" sz="7200" b="1" dirty="0">
                <a:solidFill>
                  <a:schemeClr val="bg1"/>
                </a:solidFill>
                <a:effectLst>
                  <a:reflection stA="17000" endPos="65000" dist="25400" dir="5400000" sy="-100000" algn="bl" rotWithShape="0"/>
                </a:effectLst>
                <a:latin typeface="Arial" panose="020B0604020202020204" pitchFamily="34" charset="0"/>
                <a:cs typeface="Arial" panose="020B0604020202020204" pitchFamily="34" charset="0"/>
              </a:rPr>
              <a:t>Auditory</a:t>
            </a:r>
            <a:endParaRPr lang="en-US" sz="7200" dirty="0">
              <a:solidFill>
                <a:schemeClr val="bg1"/>
              </a:solidFill>
              <a:effectLst>
                <a:reflection stA="17000" endPos="65000" dist="25400" dir="5400000" sy="-100000" algn="bl" rotWithShape="0"/>
              </a:effectLst>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3DC2F46-3AC3-4DD6-A5F6-96D5C3CA885C}"/>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4760495" y="535578"/>
            <a:ext cx="2971800" cy="2971800"/>
          </a:xfrm>
          <a:prstGeom prst="rect">
            <a:avLst/>
          </a:prstGeom>
        </p:spPr>
      </p:pic>
    </p:spTree>
    <p:extLst>
      <p:ext uri="{BB962C8B-B14F-4D97-AF65-F5344CB8AC3E}">
        <p14:creationId xmlns:p14="http://schemas.microsoft.com/office/powerpoint/2010/main" val="232691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6DBDF9-2427-4D1F-A097-73F103A5FD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7" name="Group 6">
            <a:extLst>
              <a:ext uri="{FF2B5EF4-FFF2-40B4-BE49-F238E27FC236}">
                <a16:creationId xmlns:a16="http://schemas.microsoft.com/office/drawing/2014/main" id="{3C9BA592-227E-A941-90F0-878CE635DBDD}"/>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1FC549D0-BC51-134E-BC6F-609AF11A9AAD}"/>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AA5AC3D-C507-0A46-9FF5-A8E0222176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BEA9416A-793F-624F-8ACE-2170A0921076}"/>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AA120D08-4A16-D744-9855-C3A69D3CE9EA}"/>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17</a:t>
            </a:fld>
            <a:endParaRPr 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601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F8484B-430F-47E4-9F1E-6E276240611A}"/>
              </a:ext>
            </a:extLst>
          </p:cNvPr>
          <p:cNvPicPr>
            <a:picLocks noChangeAspect="1"/>
          </p:cNvPicPr>
          <p:nvPr/>
        </p:nvPicPr>
        <p:blipFill rotWithShape="1">
          <a:blip r:embed="rId3">
            <a:extLst>
              <a:ext uri="{28A0092B-C50C-407E-A947-70E740481C1C}">
                <a14:useLocalDpi xmlns:a14="http://schemas.microsoft.com/office/drawing/2010/main" val="0"/>
              </a:ext>
            </a:extLst>
          </a:blip>
          <a:srcRect r="9729"/>
          <a:stretch/>
        </p:blipFill>
        <p:spPr>
          <a:xfrm>
            <a:off x="1186122" y="0"/>
            <a:ext cx="11005875" cy="6858000"/>
          </a:xfrm>
          <a:prstGeom prst="rect">
            <a:avLst/>
          </a:prstGeom>
        </p:spPr>
      </p:pic>
      <p:sp>
        <p:nvSpPr>
          <p:cNvPr id="11" name="Rectangle 10">
            <a:extLst>
              <a:ext uri="{FF2B5EF4-FFF2-40B4-BE49-F238E27FC236}">
                <a16:creationId xmlns:a16="http://schemas.microsoft.com/office/drawing/2014/main" id="{53999DBB-AE5B-4F4C-B5DD-812F7F9C85CC}"/>
              </a:ext>
            </a:extLst>
          </p:cNvPr>
          <p:cNvSpPr/>
          <p:nvPr/>
        </p:nvSpPr>
        <p:spPr>
          <a:xfrm rot="16200000">
            <a:off x="2562503" y="2542785"/>
            <a:ext cx="6857995" cy="1772421"/>
          </a:xfrm>
          <a:prstGeom prst="rect">
            <a:avLst/>
          </a:prstGeom>
          <a:gradFill>
            <a:gsLst>
              <a:gs pos="0">
                <a:srgbClr val="005CB9"/>
              </a:gs>
              <a:gs pos="100000">
                <a:srgbClr val="005DB9">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2E0C6F5-4567-4794-B96D-558D09D3AB3B}"/>
              </a:ext>
            </a:extLst>
          </p:cNvPr>
          <p:cNvSpPr/>
          <p:nvPr/>
        </p:nvSpPr>
        <p:spPr>
          <a:xfrm>
            <a:off x="0" y="0"/>
            <a:ext cx="5105290" cy="6857997"/>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70325715-2C37-45D6-83B2-CA67BF750254}"/>
              </a:ext>
            </a:extLst>
          </p:cNvPr>
          <p:cNvGrpSpPr/>
          <p:nvPr/>
        </p:nvGrpSpPr>
        <p:grpSpPr>
          <a:xfrm>
            <a:off x="9474926" y="6322423"/>
            <a:ext cx="2612571" cy="590081"/>
            <a:chOff x="9474926" y="6322423"/>
            <a:chExt cx="2612571" cy="590081"/>
          </a:xfrm>
        </p:grpSpPr>
        <p:sp>
          <p:nvSpPr>
            <p:cNvPr id="16" name="Rectangle 15">
              <a:extLst>
                <a:ext uri="{FF2B5EF4-FFF2-40B4-BE49-F238E27FC236}">
                  <a16:creationId xmlns:a16="http://schemas.microsoft.com/office/drawing/2014/main" id="{AC6CBF1F-13FB-48D3-A26B-27B46822802C}"/>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290A4783-10DD-43D1-9925-62865ACD65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8" name="Straight Connector 17">
              <a:extLst>
                <a:ext uri="{FF2B5EF4-FFF2-40B4-BE49-F238E27FC236}">
                  <a16:creationId xmlns:a16="http://schemas.microsoft.com/office/drawing/2014/main" id="{6EFDC057-FBE8-4CEE-8CE2-8679213DDD3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Slide Number Placeholder 8">
            <a:extLst>
              <a:ext uri="{FF2B5EF4-FFF2-40B4-BE49-F238E27FC236}">
                <a16:creationId xmlns:a16="http://schemas.microsoft.com/office/drawing/2014/main" id="{CF86473D-8F4E-4F44-BD38-0AE82A5A698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18</a:t>
            </a:fld>
            <a:endParaRPr lang="en-US" sz="8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04B31BA-2834-4E58-9E2C-BE5AD1B29243}"/>
              </a:ext>
            </a:extLst>
          </p:cNvPr>
          <p:cNvSpPr txBox="1"/>
          <p:nvPr/>
        </p:nvSpPr>
        <p:spPr>
          <a:xfrm>
            <a:off x="537416" y="1831139"/>
            <a:ext cx="4672374" cy="4031873"/>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US" sz="2400" dirty="0">
                <a:latin typeface="Arial" panose="020B0604020202020204" pitchFamily="34" charset="0"/>
                <a:cs typeface="Arial" panose="020B0604020202020204" pitchFamily="34" charset="0"/>
              </a:rPr>
              <a:t>Plan ahead</a:t>
            </a:r>
          </a:p>
          <a:p>
            <a:pPr marL="342900" indent="-342900">
              <a:spcAft>
                <a:spcPts val="12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Turn off the phone</a:t>
            </a:r>
          </a:p>
          <a:p>
            <a:pPr marL="342900" indent="-342900">
              <a:spcAft>
                <a:spcPts val="1200"/>
              </a:spcAft>
              <a:buFont typeface="Arial" panose="020B0604020202020204" pitchFamily="34" charset="0"/>
              <a:buChar char="•"/>
            </a:pPr>
            <a:r>
              <a:rPr lang="en-US" sz="2400" dirty="0">
                <a:latin typeface="Arial" panose="020B0604020202020204" pitchFamily="34" charset="0"/>
                <a:cs typeface="Arial" panose="020B0604020202020204" pitchFamily="34" charset="0"/>
              </a:rPr>
              <a:t>Make adjustments to seat, mirrors, etc. </a:t>
            </a:r>
          </a:p>
          <a:p>
            <a:pPr marL="342900" indent="-342900">
              <a:spcAft>
                <a:spcPts val="12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Designate a rider (this means to have a person to ride with you that will answer your phone or your text messages.) </a:t>
            </a:r>
          </a:p>
          <a:p>
            <a:pPr marL="342900" indent="-342900">
              <a:spcAft>
                <a:spcPts val="1200"/>
              </a:spcAft>
              <a:buFont typeface="Arial" panose="020B0604020202020204" pitchFamily="34" charset="0"/>
              <a:buChar char="•"/>
            </a:pPr>
            <a:r>
              <a:rPr lang="en-US" sz="2400" dirty="0">
                <a:latin typeface="Arial" panose="020B0604020202020204" pitchFamily="34" charset="0"/>
                <a:cs typeface="Arial" panose="020B0604020202020204" pitchFamily="34" charset="0"/>
              </a:rPr>
              <a:t>Get educated</a:t>
            </a:r>
          </a:p>
        </p:txBody>
      </p:sp>
      <p:sp>
        <p:nvSpPr>
          <p:cNvPr id="15" name="TextBox 14">
            <a:extLst>
              <a:ext uri="{FF2B5EF4-FFF2-40B4-BE49-F238E27FC236}">
                <a16:creationId xmlns:a16="http://schemas.microsoft.com/office/drawing/2014/main" id="{A0CBDB61-1507-4727-B1E8-21DE01D39299}"/>
              </a:ext>
            </a:extLst>
          </p:cNvPr>
          <p:cNvSpPr txBox="1"/>
          <p:nvPr/>
        </p:nvSpPr>
        <p:spPr>
          <a:xfrm>
            <a:off x="467095" y="171399"/>
            <a:ext cx="11202391" cy="1200329"/>
          </a:xfrm>
          <a:prstGeom prst="rect">
            <a:avLst/>
          </a:prstGeom>
          <a:noFill/>
        </p:spPr>
        <p:txBody>
          <a:bodyPr wrap="square" rtlCol="0">
            <a:spAutoFit/>
          </a:bodyPr>
          <a:lstStyle/>
          <a:p>
            <a:r>
              <a:rPr lang="en-US" sz="7200" b="1" dirty="0">
                <a:effectLst/>
                <a:latin typeface="Arial" panose="020B0604020202020204" pitchFamily="34" charset="0"/>
                <a:cs typeface="Arial" panose="020B0604020202020204" pitchFamily="34" charset="0"/>
              </a:rPr>
              <a:t>Pre</a:t>
            </a:r>
            <a:r>
              <a:rPr lang="en-US" sz="7200" b="1" dirty="0">
                <a:solidFill>
                  <a:schemeClr val="bg1"/>
                </a:solidFill>
                <a:effectLst/>
                <a:latin typeface="Arial" panose="020B0604020202020204" pitchFamily="34" charset="0"/>
                <a:cs typeface="Arial" panose="020B0604020202020204" pitchFamily="34" charset="0"/>
              </a:rPr>
              <a:t>-Driving Tips </a:t>
            </a:r>
          </a:p>
        </p:txBody>
      </p:sp>
    </p:spTree>
    <p:extLst>
      <p:ext uri="{BB962C8B-B14F-4D97-AF65-F5344CB8AC3E}">
        <p14:creationId xmlns:p14="http://schemas.microsoft.com/office/powerpoint/2010/main" val="376186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7BB6DC-DA24-454E-B9AC-B3D9964F4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outerShdw blurRad="203200" dist="990600" algn="ctr" rotWithShape="0">
              <a:srgbClr val="000000">
                <a:alpha val="23000"/>
              </a:srgbClr>
            </a:outerShdw>
          </a:effectLst>
        </p:spPr>
      </p:pic>
      <p:grpSp>
        <p:nvGrpSpPr>
          <p:cNvPr id="9" name="Group 8">
            <a:extLst>
              <a:ext uri="{FF2B5EF4-FFF2-40B4-BE49-F238E27FC236}">
                <a16:creationId xmlns:a16="http://schemas.microsoft.com/office/drawing/2014/main" id="{44AFF248-04E9-D247-994F-34A4437F702D}"/>
              </a:ext>
            </a:extLst>
          </p:cNvPr>
          <p:cNvGrpSpPr/>
          <p:nvPr/>
        </p:nvGrpSpPr>
        <p:grpSpPr>
          <a:xfrm>
            <a:off x="9474926" y="6322423"/>
            <a:ext cx="2612571" cy="590081"/>
            <a:chOff x="9474926" y="6322423"/>
            <a:chExt cx="2612571" cy="590081"/>
          </a:xfrm>
        </p:grpSpPr>
        <p:sp>
          <p:nvSpPr>
            <p:cNvPr id="10" name="Rectangle 9">
              <a:extLst>
                <a:ext uri="{FF2B5EF4-FFF2-40B4-BE49-F238E27FC236}">
                  <a16:creationId xmlns:a16="http://schemas.microsoft.com/office/drawing/2014/main" id="{1BE6F9A6-5889-3040-9F07-803455A57956}"/>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B9BFA72-D4A4-1044-B2AF-F054DEBFB1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2" name="Straight Connector 11">
              <a:extLst>
                <a:ext uri="{FF2B5EF4-FFF2-40B4-BE49-F238E27FC236}">
                  <a16:creationId xmlns:a16="http://schemas.microsoft.com/office/drawing/2014/main" id="{3C361D8D-4477-0B45-B59A-EFF7E218A81A}"/>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Slide Number Placeholder 8">
            <a:extLst>
              <a:ext uri="{FF2B5EF4-FFF2-40B4-BE49-F238E27FC236}">
                <a16:creationId xmlns:a16="http://schemas.microsoft.com/office/drawing/2014/main" id="{DC7704EB-9D21-D047-8A7E-759D7105FC57}"/>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19</a:t>
            </a:fld>
            <a:endParaRPr lang="en-US" sz="8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622FD2A-38DC-40CD-9188-27A988E0A45E}"/>
              </a:ext>
            </a:extLst>
          </p:cNvPr>
          <p:cNvSpPr txBox="1"/>
          <p:nvPr/>
        </p:nvSpPr>
        <p:spPr>
          <a:xfrm>
            <a:off x="1245326" y="875723"/>
            <a:ext cx="8229600" cy="2123658"/>
          </a:xfrm>
          <a:prstGeom prst="rect">
            <a:avLst/>
          </a:prstGeom>
          <a:noFill/>
        </p:spPr>
        <p:txBody>
          <a:bodyPr wrap="square" rtlCol="0">
            <a:spAutoFit/>
          </a:bodyPr>
          <a:lstStyle/>
          <a:p>
            <a:r>
              <a:rPr lang="en-US" sz="6600" b="1" dirty="0">
                <a:solidFill>
                  <a:schemeClr val="bg1"/>
                </a:solidFill>
                <a:latin typeface="Arial" panose="020B0604020202020204" pitchFamily="34" charset="0"/>
                <a:cs typeface="Arial" panose="020B0604020202020204" pitchFamily="34" charset="0"/>
              </a:rPr>
              <a:t>How can I </a:t>
            </a:r>
            <a:r>
              <a:rPr lang="en-US" sz="6600" b="1" dirty="0">
                <a:latin typeface="Arial" panose="020B0604020202020204" pitchFamily="34" charset="0"/>
                <a:cs typeface="Arial" panose="020B0604020202020204" pitchFamily="34" charset="0"/>
              </a:rPr>
              <a:t>make</a:t>
            </a:r>
            <a:r>
              <a:rPr lang="en-US" sz="6600" b="1" dirty="0">
                <a:solidFill>
                  <a:schemeClr val="bg1"/>
                </a:solidFill>
                <a:latin typeface="Arial" panose="020B0604020202020204" pitchFamily="34" charset="0"/>
                <a:cs typeface="Arial" panose="020B0604020202020204" pitchFamily="34" charset="0"/>
              </a:rPr>
              <a:t> </a:t>
            </a:r>
          </a:p>
          <a:p>
            <a:r>
              <a:rPr lang="en-US" sz="6600" b="1" dirty="0">
                <a:solidFill>
                  <a:schemeClr val="bg1"/>
                </a:solidFill>
                <a:latin typeface="Arial" panose="020B0604020202020204" pitchFamily="34" charset="0"/>
                <a:cs typeface="Arial" panose="020B0604020202020204" pitchFamily="34" charset="0"/>
              </a:rPr>
              <a:t>a </a:t>
            </a:r>
            <a:r>
              <a:rPr lang="en-US" sz="6600" b="1" dirty="0">
                <a:latin typeface="Arial" panose="020B0604020202020204" pitchFamily="34" charset="0"/>
                <a:cs typeface="Arial" panose="020B0604020202020204" pitchFamily="34" charset="0"/>
              </a:rPr>
              <a:t>difference</a:t>
            </a:r>
            <a:r>
              <a:rPr lang="en-US" sz="66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50511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1F0ED01D-09F2-4C1D-84F7-158DB420A2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5" name="Rectangle 24">
            <a:extLst>
              <a:ext uri="{FF2B5EF4-FFF2-40B4-BE49-F238E27FC236}">
                <a16:creationId xmlns:a16="http://schemas.microsoft.com/office/drawing/2014/main" id="{912B8007-8F40-47B2-B966-0AE2869557CC}"/>
              </a:ext>
            </a:extLst>
          </p:cNvPr>
          <p:cNvSpPr/>
          <p:nvPr/>
        </p:nvSpPr>
        <p:spPr>
          <a:xfrm>
            <a:off x="0" y="0"/>
            <a:ext cx="3608829" cy="6912504"/>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8331BB7A-36B8-4F92-AB1D-4E8B03F3D48F}"/>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2</a:t>
            </a:fld>
            <a:endParaRPr lang="en-US" sz="800" dirty="0">
              <a:solidFill>
                <a:srgbClr val="005DB9"/>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F2F69E6-0DC4-AB4C-A156-BE2EBD9408B6}"/>
              </a:ext>
            </a:extLst>
          </p:cNvPr>
          <p:cNvSpPr txBox="1"/>
          <p:nvPr/>
        </p:nvSpPr>
        <p:spPr>
          <a:xfrm>
            <a:off x="3910699" y="0"/>
            <a:ext cx="8762917" cy="1938992"/>
          </a:xfrm>
          <a:prstGeom prst="rect">
            <a:avLst/>
          </a:prstGeom>
          <a:noFill/>
        </p:spPr>
        <p:txBody>
          <a:bodyPr wrap="square" rtlCol="0">
            <a:spAutoFit/>
          </a:bodyPr>
          <a:lstStyle/>
          <a:p>
            <a:r>
              <a:rPr lang="en-US" sz="6000" b="1" dirty="0">
                <a:solidFill>
                  <a:srgbClr val="005DB9"/>
                </a:solidFill>
                <a:latin typeface="Arial" panose="020B0604020202020204" pitchFamily="34" charset="0"/>
                <a:cs typeface="Arial" panose="020B0604020202020204" pitchFamily="34" charset="0"/>
              </a:rPr>
              <a:t>A Program for </a:t>
            </a:r>
            <a:r>
              <a:rPr lang="en-US" sz="6000" b="1" dirty="0">
                <a:latin typeface="Arial" panose="020B0604020202020204" pitchFamily="34" charset="0"/>
                <a:cs typeface="Arial" panose="020B0604020202020204" pitchFamily="34" charset="0"/>
              </a:rPr>
              <a:t>Teens</a:t>
            </a:r>
          </a:p>
          <a:p>
            <a:r>
              <a:rPr lang="en-US" sz="6000" b="1" dirty="0">
                <a:solidFill>
                  <a:srgbClr val="005DB9"/>
                </a:solidFill>
                <a:latin typeface="Arial" panose="020B0604020202020204" pitchFamily="34" charset="0"/>
                <a:cs typeface="Arial" panose="020B0604020202020204" pitchFamily="34" charset="0"/>
              </a:rPr>
              <a:t>Inspired by </a:t>
            </a:r>
            <a:r>
              <a:rPr lang="en-US" sz="6000" b="1" dirty="0">
                <a:latin typeface="Arial" panose="020B0604020202020204" pitchFamily="34" charset="0"/>
                <a:cs typeface="Arial" panose="020B0604020202020204" pitchFamily="34" charset="0"/>
              </a:rPr>
              <a:t>Teens</a:t>
            </a:r>
          </a:p>
        </p:txBody>
      </p:sp>
      <p:grpSp>
        <p:nvGrpSpPr>
          <p:cNvPr id="13" name="Group 12">
            <a:extLst>
              <a:ext uri="{FF2B5EF4-FFF2-40B4-BE49-F238E27FC236}">
                <a16:creationId xmlns:a16="http://schemas.microsoft.com/office/drawing/2014/main" id="{6222DD13-9CEC-9E40-BBDB-CDFA66715305}"/>
              </a:ext>
            </a:extLst>
          </p:cNvPr>
          <p:cNvGrpSpPr/>
          <p:nvPr/>
        </p:nvGrpSpPr>
        <p:grpSpPr>
          <a:xfrm>
            <a:off x="9474926" y="6322423"/>
            <a:ext cx="2612571" cy="590081"/>
            <a:chOff x="9474926" y="6322423"/>
            <a:chExt cx="2612571" cy="590081"/>
          </a:xfrm>
        </p:grpSpPr>
        <p:sp>
          <p:nvSpPr>
            <p:cNvPr id="3" name="Rectangle 2">
              <a:extLst>
                <a:ext uri="{FF2B5EF4-FFF2-40B4-BE49-F238E27FC236}">
                  <a16:creationId xmlns:a16="http://schemas.microsoft.com/office/drawing/2014/main" id="{EF119BF3-7DC2-6D4E-9EDB-1F14B7AC63EE}"/>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811A0A3-7284-394C-AD31-66476E2BE0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2" name="Straight Connector 11">
              <a:extLst>
                <a:ext uri="{FF2B5EF4-FFF2-40B4-BE49-F238E27FC236}">
                  <a16:creationId xmlns:a16="http://schemas.microsoft.com/office/drawing/2014/main" id="{3CBFA502-7295-A946-9F20-FC551C8C5AC8}"/>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BA2ADEC0-3FCA-4E16-B2ED-8CDC8ACB2441}"/>
              </a:ext>
            </a:extLst>
          </p:cNvPr>
          <p:cNvGrpSpPr/>
          <p:nvPr/>
        </p:nvGrpSpPr>
        <p:grpSpPr>
          <a:xfrm>
            <a:off x="449728" y="681896"/>
            <a:ext cx="2716290" cy="1369643"/>
            <a:chOff x="449728" y="681896"/>
            <a:chExt cx="2716290" cy="1369643"/>
          </a:xfrm>
        </p:grpSpPr>
        <p:sp>
          <p:nvSpPr>
            <p:cNvPr id="4" name="TextBox 3">
              <a:extLst>
                <a:ext uri="{FF2B5EF4-FFF2-40B4-BE49-F238E27FC236}">
                  <a16:creationId xmlns:a16="http://schemas.microsoft.com/office/drawing/2014/main" id="{8A0074FA-ACE8-482F-B34C-623FC08EEF41}"/>
                </a:ext>
              </a:extLst>
            </p:cNvPr>
            <p:cNvSpPr txBox="1"/>
            <p:nvPr/>
          </p:nvSpPr>
          <p:spPr>
            <a:xfrm>
              <a:off x="449728" y="1256575"/>
              <a:ext cx="2716290" cy="707886"/>
            </a:xfrm>
            <a:prstGeom prst="rect">
              <a:avLst/>
            </a:prstGeom>
            <a:noFill/>
          </p:spPr>
          <p:txBody>
            <a:bodyPr wrap="square" rtlCol="0">
              <a:spAutoFit/>
            </a:bodyPr>
            <a:lstStyle/>
            <a:p>
              <a:pPr algn="ctr"/>
              <a:r>
                <a:rPr lang="en-US" sz="4000" b="1" dirty="0">
                  <a:solidFill>
                    <a:schemeClr val="bg1"/>
                  </a:solidFill>
                  <a:latin typeface="Arial" panose="020B0604020202020204" pitchFamily="34" charset="0"/>
                  <a:cs typeface="Arial" panose="020B0604020202020204" pitchFamily="34" charset="0"/>
                </a:rPr>
                <a:t>Short</a:t>
              </a:r>
              <a:endParaRPr lang="en-US" dirty="0">
                <a:solidFill>
                  <a:schemeClr val="bg1"/>
                </a:solidFill>
              </a:endParaRPr>
            </a:p>
          </p:txBody>
        </p:sp>
        <p:cxnSp>
          <p:nvCxnSpPr>
            <p:cNvPr id="6" name="Straight Connector 5">
              <a:extLst>
                <a:ext uri="{FF2B5EF4-FFF2-40B4-BE49-F238E27FC236}">
                  <a16:creationId xmlns:a16="http://schemas.microsoft.com/office/drawing/2014/main" id="{63E4E7AB-43A8-42D7-A2DD-03711D3C470B}"/>
                </a:ext>
              </a:extLst>
            </p:cNvPr>
            <p:cNvCxnSpPr/>
            <p:nvPr/>
          </p:nvCxnSpPr>
          <p:spPr>
            <a:xfrm>
              <a:off x="474723" y="2051539"/>
              <a:ext cx="26663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545F18E4-3240-4E2C-8F2B-F323AB561FE4}"/>
                </a:ext>
              </a:extLst>
            </p:cNvPr>
            <p:cNvSpPr/>
            <p:nvPr/>
          </p:nvSpPr>
          <p:spPr>
            <a:xfrm>
              <a:off x="1515485" y="691991"/>
              <a:ext cx="584776" cy="5847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674B5AB1-80EE-469D-ACF7-58036C484B76}"/>
                </a:ext>
              </a:extLst>
            </p:cNvPr>
            <p:cNvSpPr txBox="1"/>
            <p:nvPr/>
          </p:nvSpPr>
          <p:spPr>
            <a:xfrm>
              <a:off x="1323012" y="681896"/>
              <a:ext cx="969723" cy="584775"/>
            </a:xfrm>
            <a:prstGeom prst="rect">
              <a:avLst/>
            </a:prstGeom>
            <a:noFill/>
          </p:spPr>
          <p:txBody>
            <a:bodyPr wrap="square" rtlCol="0" anchor="ctr">
              <a:spAutoFit/>
            </a:bodyPr>
            <a:lstStyle/>
            <a:p>
              <a:pPr algn="ctr"/>
              <a:r>
                <a:rPr lang="en-US" sz="3200" b="1" dirty="0">
                  <a:latin typeface="Arial" panose="020B0604020202020204" pitchFamily="34" charset="0"/>
                  <a:cs typeface="Arial" panose="020B0604020202020204" pitchFamily="34" charset="0"/>
                </a:rPr>
                <a:t>1</a:t>
              </a:r>
              <a:endParaRPr lang="en-US" sz="1400" dirty="0"/>
            </a:p>
          </p:txBody>
        </p:sp>
      </p:grpSp>
      <p:grpSp>
        <p:nvGrpSpPr>
          <p:cNvPr id="23" name="Group 22">
            <a:extLst>
              <a:ext uri="{FF2B5EF4-FFF2-40B4-BE49-F238E27FC236}">
                <a16:creationId xmlns:a16="http://schemas.microsoft.com/office/drawing/2014/main" id="{FF77901C-84F6-4B36-B6A8-39F71BB5AE74}"/>
              </a:ext>
            </a:extLst>
          </p:cNvPr>
          <p:cNvGrpSpPr/>
          <p:nvPr/>
        </p:nvGrpSpPr>
        <p:grpSpPr>
          <a:xfrm>
            <a:off x="538704" y="4664375"/>
            <a:ext cx="2538338" cy="1292661"/>
            <a:chOff x="538704" y="4664375"/>
            <a:chExt cx="2538338" cy="1292661"/>
          </a:xfrm>
        </p:grpSpPr>
        <p:sp>
          <p:nvSpPr>
            <p:cNvPr id="10" name="Rectangle 9">
              <a:extLst>
                <a:ext uri="{FF2B5EF4-FFF2-40B4-BE49-F238E27FC236}">
                  <a16:creationId xmlns:a16="http://schemas.microsoft.com/office/drawing/2014/main" id="{31F6CFFE-D6FB-4115-918E-FA562B989AC8}"/>
                </a:ext>
              </a:extLst>
            </p:cNvPr>
            <p:cNvSpPr/>
            <p:nvPr/>
          </p:nvSpPr>
          <p:spPr>
            <a:xfrm>
              <a:off x="538704" y="5249150"/>
              <a:ext cx="2538338" cy="707886"/>
            </a:xfrm>
            <a:prstGeom prst="rect">
              <a:avLst/>
            </a:prstGeom>
          </p:spPr>
          <p:txBody>
            <a:bodyPr wrap="square">
              <a:spAutoFit/>
            </a:bodyPr>
            <a:lstStyle/>
            <a:p>
              <a:pPr algn="ctr"/>
              <a:r>
                <a:rPr lang="en-US" sz="4000" b="1" dirty="0">
                  <a:solidFill>
                    <a:schemeClr val="bg1"/>
                  </a:solidFill>
                  <a:latin typeface="Arial" panose="020B0604020202020204" pitchFamily="34" charset="0"/>
                  <a:cs typeface="Arial" panose="020B0604020202020204" pitchFamily="34" charset="0"/>
                </a:rPr>
                <a:t>Musical </a:t>
              </a:r>
            </a:p>
          </p:txBody>
        </p:sp>
        <p:sp>
          <p:nvSpPr>
            <p:cNvPr id="19" name="Oval 18">
              <a:extLst>
                <a:ext uri="{FF2B5EF4-FFF2-40B4-BE49-F238E27FC236}">
                  <a16:creationId xmlns:a16="http://schemas.microsoft.com/office/drawing/2014/main" id="{ACF0A1C6-EAF9-473E-AF17-6E846C819506}"/>
                </a:ext>
              </a:extLst>
            </p:cNvPr>
            <p:cNvSpPr/>
            <p:nvPr/>
          </p:nvSpPr>
          <p:spPr>
            <a:xfrm>
              <a:off x="1515485" y="4674470"/>
              <a:ext cx="584776" cy="5847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4B1FDFA-A973-4E21-A6A2-5A42DAE3110C}"/>
                </a:ext>
              </a:extLst>
            </p:cNvPr>
            <p:cNvSpPr txBox="1"/>
            <p:nvPr/>
          </p:nvSpPr>
          <p:spPr>
            <a:xfrm>
              <a:off x="1323012" y="4664375"/>
              <a:ext cx="969723" cy="584775"/>
            </a:xfrm>
            <a:prstGeom prst="rect">
              <a:avLst/>
            </a:prstGeom>
            <a:noFill/>
          </p:spPr>
          <p:txBody>
            <a:bodyPr wrap="square" rtlCol="0" anchor="ctr">
              <a:spAutoFit/>
            </a:bodyPr>
            <a:lstStyle/>
            <a:p>
              <a:pPr algn="ctr"/>
              <a:r>
                <a:rPr lang="en-US" sz="3200" b="1" dirty="0">
                  <a:latin typeface="Arial" panose="020B0604020202020204" pitchFamily="34" charset="0"/>
                  <a:cs typeface="Arial" panose="020B0604020202020204" pitchFamily="34" charset="0"/>
                </a:rPr>
                <a:t>3</a:t>
              </a:r>
              <a:endParaRPr lang="en-US" sz="1400" dirty="0"/>
            </a:p>
          </p:txBody>
        </p:sp>
      </p:grpSp>
      <p:grpSp>
        <p:nvGrpSpPr>
          <p:cNvPr id="22" name="Group 21">
            <a:extLst>
              <a:ext uri="{FF2B5EF4-FFF2-40B4-BE49-F238E27FC236}">
                <a16:creationId xmlns:a16="http://schemas.microsoft.com/office/drawing/2014/main" id="{E56138DC-003F-4E7D-B9EF-66C5CEE1EDE0}"/>
              </a:ext>
            </a:extLst>
          </p:cNvPr>
          <p:cNvGrpSpPr/>
          <p:nvPr/>
        </p:nvGrpSpPr>
        <p:grpSpPr>
          <a:xfrm>
            <a:off x="449728" y="2332722"/>
            <a:ext cx="2716290" cy="2173990"/>
            <a:chOff x="449728" y="2332722"/>
            <a:chExt cx="2716290" cy="2173990"/>
          </a:xfrm>
        </p:grpSpPr>
        <p:sp>
          <p:nvSpPr>
            <p:cNvPr id="15" name="TextBox 14">
              <a:extLst>
                <a:ext uri="{FF2B5EF4-FFF2-40B4-BE49-F238E27FC236}">
                  <a16:creationId xmlns:a16="http://schemas.microsoft.com/office/drawing/2014/main" id="{0D77A40C-9894-43B1-881F-3BD22C0D8CC6}"/>
                </a:ext>
              </a:extLst>
            </p:cNvPr>
            <p:cNvSpPr txBox="1"/>
            <p:nvPr/>
          </p:nvSpPr>
          <p:spPr>
            <a:xfrm>
              <a:off x="449728" y="2906274"/>
              <a:ext cx="2716290" cy="1600438"/>
            </a:xfrm>
            <a:prstGeom prst="rect">
              <a:avLst/>
            </a:prstGeom>
            <a:noFill/>
          </p:spPr>
          <p:txBody>
            <a:bodyPr wrap="square" rtlCol="0">
              <a:spAutoFit/>
            </a:bodyPr>
            <a:lstStyle/>
            <a:p>
              <a:pPr algn="ctr"/>
              <a:r>
                <a:rPr lang="en-US" sz="4000" b="1" dirty="0">
                  <a:solidFill>
                    <a:schemeClr val="bg1"/>
                  </a:solidFill>
                  <a:latin typeface="Arial" panose="020B0604020202020204" pitchFamily="34" charset="0"/>
                  <a:cs typeface="Arial" panose="020B0604020202020204" pitchFamily="34" charset="0"/>
                </a:rPr>
                <a:t>Funny</a:t>
              </a:r>
            </a:p>
            <a:p>
              <a:pPr algn="ctr"/>
              <a:r>
                <a:rPr lang="en-US" sz="4000" b="1" dirty="0">
                  <a:solidFill>
                    <a:schemeClr val="bg1"/>
                  </a:solidFill>
                  <a:latin typeface="Arial" panose="020B0604020202020204" pitchFamily="34" charset="0"/>
                  <a:cs typeface="Arial" panose="020B0604020202020204" pitchFamily="34" charset="0"/>
                </a:rPr>
                <a:t>Comedy</a:t>
              </a:r>
            </a:p>
            <a:p>
              <a:pPr algn="ctr"/>
              <a:endParaRPr lang="en-US" dirty="0">
                <a:solidFill>
                  <a:schemeClr val="bg1"/>
                </a:solidFill>
              </a:endParaRPr>
            </a:p>
          </p:txBody>
        </p:sp>
        <p:sp>
          <p:nvSpPr>
            <p:cNvPr id="17" name="Oval 16">
              <a:extLst>
                <a:ext uri="{FF2B5EF4-FFF2-40B4-BE49-F238E27FC236}">
                  <a16:creationId xmlns:a16="http://schemas.microsoft.com/office/drawing/2014/main" id="{88C38D3C-D3BC-4DB6-BFFB-D22F0E8F5358}"/>
                </a:ext>
              </a:extLst>
            </p:cNvPr>
            <p:cNvSpPr/>
            <p:nvPr/>
          </p:nvSpPr>
          <p:spPr>
            <a:xfrm>
              <a:off x="1515485" y="2342817"/>
              <a:ext cx="584776" cy="5847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5CE6E1A-BA70-465F-8FED-AC4D5583D1DB}"/>
                </a:ext>
              </a:extLst>
            </p:cNvPr>
            <p:cNvSpPr txBox="1"/>
            <p:nvPr/>
          </p:nvSpPr>
          <p:spPr>
            <a:xfrm>
              <a:off x="1323012" y="2332722"/>
              <a:ext cx="969723" cy="584775"/>
            </a:xfrm>
            <a:prstGeom prst="rect">
              <a:avLst/>
            </a:prstGeom>
            <a:noFill/>
          </p:spPr>
          <p:txBody>
            <a:bodyPr wrap="square" rtlCol="0" anchor="ctr">
              <a:spAutoFit/>
            </a:bodyPr>
            <a:lstStyle/>
            <a:p>
              <a:pPr algn="ctr"/>
              <a:r>
                <a:rPr lang="en-US" sz="3200" b="1" dirty="0">
                  <a:latin typeface="Arial" panose="020B0604020202020204" pitchFamily="34" charset="0"/>
                  <a:cs typeface="Arial" panose="020B0604020202020204" pitchFamily="34" charset="0"/>
                </a:rPr>
                <a:t>2</a:t>
              </a:r>
              <a:endParaRPr lang="en-US" sz="1400" dirty="0"/>
            </a:p>
          </p:txBody>
        </p:sp>
        <p:cxnSp>
          <p:nvCxnSpPr>
            <p:cNvPr id="21" name="Straight Connector 20">
              <a:extLst>
                <a:ext uri="{FF2B5EF4-FFF2-40B4-BE49-F238E27FC236}">
                  <a16:creationId xmlns:a16="http://schemas.microsoft.com/office/drawing/2014/main" id="{79AF35C0-1BC9-4E47-8E79-056148E2B3A9}"/>
                </a:ext>
              </a:extLst>
            </p:cNvPr>
            <p:cNvCxnSpPr/>
            <p:nvPr/>
          </p:nvCxnSpPr>
          <p:spPr>
            <a:xfrm>
              <a:off x="474723" y="4349262"/>
              <a:ext cx="26663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1402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59CB93-0A08-4976-A4CA-3CD5529572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537AE5C0-E5FA-A549-8112-748D01CC1286}"/>
              </a:ext>
            </a:extLst>
          </p:cNvPr>
          <p:cNvGrpSpPr/>
          <p:nvPr/>
        </p:nvGrpSpPr>
        <p:grpSpPr>
          <a:xfrm>
            <a:off x="9474926" y="6322423"/>
            <a:ext cx="2612571" cy="590081"/>
            <a:chOff x="9474926" y="6322423"/>
            <a:chExt cx="2612571" cy="590081"/>
          </a:xfrm>
        </p:grpSpPr>
        <p:sp>
          <p:nvSpPr>
            <p:cNvPr id="10" name="Rectangle 9">
              <a:extLst>
                <a:ext uri="{FF2B5EF4-FFF2-40B4-BE49-F238E27FC236}">
                  <a16:creationId xmlns:a16="http://schemas.microsoft.com/office/drawing/2014/main" id="{E11D982F-DE42-A744-B48F-0A49C46FF7D3}"/>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0268B8B-0B40-2B43-B323-E8D9C0780B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2" name="Straight Connector 11">
              <a:extLst>
                <a:ext uri="{FF2B5EF4-FFF2-40B4-BE49-F238E27FC236}">
                  <a16:creationId xmlns:a16="http://schemas.microsoft.com/office/drawing/2014/main" id="{D2E3EBC1-4867-6949-BD41-DF8CCFC30C89}"/>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Slide Number Placeholder 8">
            <a:extLst>
              <a:ext uri="{FF2B5EF4-FFF2-40B4-BE49-F238E27FC236}">
                <a16:creationId xmlns:a16="http://schemas.microsoft.com/office/drawing/2014/main" id="{6038DF66-579D-4A43-A124-85C44B408E81}"/>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20</a:t>
            </a:fld>
            <a:endParaRPr lang="en-US" sz="8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C42E47BC-A3A7-4EFA-80D8-C450B422E670}"/>
              </a:ext>
            </a:extLst>
          </p:cNvPr>
          <p:cNvSpPr txBox="1"/>
          <p:nvPr/>
        </p:nvSpPr>
        <p:spPr>
          <a:xfrm>
            <a:off x="2057400" y="92240"/>
            <a:ext cx="8077200"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Pledge</a:t>
            </a:r>
          </a:p>
        </p:txBody>
      </p:sp>
      <p:pic>
        <p:nvPicPr>
          <p:cNvPr id="2" name="NRSF-BryansStory_converted.mov">
            <a:hlinkClick r:id="" action="ppaction://media"/>
            <a:extLst>
              <a:ext uri="{FF2B5EF4-FFF2-40B4-BE49-F238E27FC236}">
                <a16:creationId xmlns:a16="http://schemas.microsoft.com/office/drawing/2014/main" id="{B833687A-AAA6-8447-82F9-6F2F0777FC4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447486" y="800126"/>
            <a:ext cx="7297029" cy="5472772"/>
          </a:xfrm>
          <a:prstGeom prst="rect">
            <a:avLst/>
          </a:prstGeom>
        </p:spPr>
      </p:pic>
    </p:spTree>
    <p:extLst>
      <p:ext uri="{BB962C8B-B14F-4D97-AF65-F5344CB8AC3E}">
        <p14:creationId xmlns:p14="http://schemas.microsoft.com/office/powerpoint/2010/main" val="2296824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1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3EFAD28-0E73-4B54-AA75-729C2B0777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05863088-18EA-41A0-A3FB-EBEFF3203983}"/>
              </a:ext>
            </a:extLst>
          </p:cNvPr>
          <p:cNvSpPr/>
          <p:nvPr/>
        </p:nvSpPr>
        <p:spPr>
          <a:xfrm>
            <a:off x="0" y="0"/>
            <a:ext cx="7255878" cy="6858000"/>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62CC0CB-E81C-4849-B739-291F395670D8}"/>
              </a:ext>
            </a:extLst>
          </p:cNvPr>
          <p:cNvSpPr txBox="1"/>
          <p:nvPr/>
        </p:nvSpPr>
        <p:spPr>
          <a:xfrm>
            <a:off x="1248220" y="1811415"/>
            <a:ext cx="4759438" cy="4216539"/>
          </a:xfrm>
          <a:prstGeom prst="rect">
            <a:avLst/>
          </a:prstGeom>
          <a:noFill/>
        </p:spPr>
        <p:txBody>
          <a:bodyPr wrap="square" rtlCol="0">
            <a:spAutoFit/>
          </a:bodyPr>
          <a:lstStyle/>
          <a:p>
            <a:pPr algn="ctr" fontAlgn="base">
              <a:spcBef>
                <a:spcPct val="0"/>
              </a:spcBef>
              <a:spcAft>
                <a:spcPct val="0"/>
              </a:spcAft>
            </a:pPr>
            <a:endParaRPr lang="en-US" sz="4000" b="1" dirty="0">
              <a:solidFill>
                <a:prstClr val="white"/>
              </a:solidFill>
              <a:latin typeface="Arial" panose="020B0604020202020204" pitchFamily="34" charset="0"/>
              <a:cs typeface="Arial" panose="020B0604020202020204" pitchFamily="34" charset="0"/>
            </a:endParaRPr>
          </a:p>
          <a:p>
            <a:pPr algn="ctr" fontAlgn="base">
              <a:lnSpc>
                <a:spcPct val="150000"/>
              </a:lnSpc>
              <a:spcBef>
                <a:spcPct val="0"/>
              </a:spcBef>
              <a:spcAft>
                <a:spcPct val="0"/>
              </a:spcAft>
              <a:buFont typeface="Arial" pitchFamily="34" charset="0"/>
              <a:buChar char="•"/>
            </a:pPr>
            <a:r>
              <a:rPr lang="en-US" sz="2800" b="1" dirty="0">
                <a:solidFill>
                  <a:prstClr val="white"/>
                </a:solidFill>
                <a:latin typeface="Arial" panose="020B0604020202020204" pitchFamily="34" charset="0"/>
                <a:cs typeface="Arial" panose="020B0604020202020204" pitchFamily="34" charset="0"/>
              </a:rPr>
              <a:t> </a:t>
            </a:r>
            <a:r>
              <a:rPr lang="en-US" sz="2800" b="1" dirty="0" err="1">
                <a:solidFill>
                  <a:prstClr val="white"/>
                </a:solidFill>
                <a:latin typeface="Arial" panose="020B0604020202020204" pitchFamily="34" charset="0"/>
                <a:cs typeface="Arial" panose="020B0604020202020204" pitchFamily="34" charset="0"/>
              </a:rPr>
              <a:t>NHTSA.gov</a:t>
            </a:r>
            <a:endParaRPr lang="en-US" sz="2800" b="1" dirty="0">
              <a:solidFill>
                <a:prstClr val="white"/>
              </a:solidFill>
              <a:latin typeface="Arial" panose="020B0604020202020204" pitchFamily="34" charset="0"/>
              <a:cs typeface="Arial" panose="020B0604020202020204" pitchFamily="34" charset="0"/>
            </a:endParaRPr>
          </a:p>
          <a:p>
            <a:pPr algn="ctr" fontAlgn="base">
              <a:lnSpc>
                <a:spcPct val="150000"/>
              </a:lnSpc>
              <a:spcBef>
                <a:spcPct val="0"/>
              </a:spcBef>
              <a:spcAft>
                <a:spcPct val="0"/>
              </a:spcAft>
              <a:buFont typeface="Arial" pitchFamily="34" charset="0"/>
              <a:buChar char="•"/>
            </a:pPr>
            <a:r>
              <a:rPr lang="en-US" sz="2800" b="1" dirty="0">
                <a:solidFill>
                  <a:prstClr val="white"/>
                </a:solidFill>
                <a:latin typeface="Arial" panose="020B0604020202020204" pitchFamily="34" charset="0"/>
                <a:cs typeface="Arial" panose="020B0604020202020204" pitchFamily="34" charset="0"/>
              </a:rPr>
              <a:t> </a:t>
            </a:r>
            <a:r>
              <a:rPr lang="en-US" sz="2800" b="1" dirty="0" err="1">
                <a:solidFill>
                  <a:prstClr val="white"/>
                </a:solidFill>
                <a:latin typeface="Arial" panose="020B0604020202020204" pitchFamily="34" charset="0"/>
                <a:cs typeface="Arial" panose="020B0604020202020204" pitchFamily="34" charset="0"/>
              </a:rPr>
              <a:t>Distraction.gov</a:t>
            </a:r>
            <a:endParaRPr lang="en-US" sz="2800" b="1" dirty="0">
              <a:solidFill>
                <a:prstClr val="white"/>
              </a:solidFill>
              <a:latin typeface="Arial" panose="020B0604020202020204" pitchFamily="34" charset="0"/>
              <a:cs typeface="Arial" panose="020B0604020202020204" pitchFamily="34" charset="0"/>
            </a:endParaRPr>
          </a:p>
          <a:p>
            <a:pPr algn="ctr" fontAlgn="base">
              <a:lnSpc>
                <a:spcPct val="150000"/>
              </a:lnSpc>
              <a:spcBef>
                <a:spcPct val="0"/>
              </a:spcBef>
              <a:spcAft>
                <a:spcPct val="0"/>
              </a:spcAft>
              <a:buFont typeface="Arial" pitchFamily="34" charset="0"/>
              <a:buChar char="•"/>
            </a:pPr>
            <a:r>
              <a:rPr lang="en-US" sz="2800" b="1" dirty="0">
                <a:solidFill>
                  <a:prstClr val="white"/>
                </a:solidFill>
                <a:latin typeface="Arial" panose="020B0604020202020204" pitchFamily="34" charset="0"/>
                <a:cs typeface="Arial" panose="020B0604020202020204" pitchFamily="34" charset="0"/>
              </a:rPr>
              <a:t> </a:t>
            </a:r>
            <a:r>
              <a:rPr lang="en-US" sz="2800" b="1" dirty="0" err="1">
                <a:solidFill>
                  <a:prstClr val="white"/>
                </a:solidFill>
                <a:latin typeface="Arial" panose="020B0604020202020204" pitchFamily="34" charset="0"/>
                <a:cs typeface="Arial" panose="020B0604020202020204" pitchFamily="34" charset="0"/>
              </a:rPr>
              <a:t>AAAfoundation.org</a:t>
            </a:r>
            <a:endParaRPr lang="en-US" sz="2800" b="1" dirty="0">
              <a:solidFill>
                <a:prstClr val="white"/>
              </a:solidFill>
              <a:latin typeface="Arial" panose="020B0604020202020204" pitchFamily="34" charset="0"/>
              <a:cs typeface="Arial" panose="020B0604020202020204" pitchFamily="34" charset="0"/>
            </a:endParaRPr>
          </a:p>
          <a:p>
            <a:pPr algn="ctr" fontAlgn="base">
              <a:lnSpc>
                <a:spcPct val="150000"/>
              </a:lnSpc>
              <a:spcBef>
                <a:spcPct val="0"/>
              </a:spcBef>
              <a:spcAft>
                <a:spcPct val="0"/>
              </a:spcAft>
              <a:buFont typeface="Arial" pitchFamily="34" charset="0"/>
              <a:buChar char="•"/>
            </a:pPr>
            <a:r>
              <a:rPr lang="en-US" sz="2800" b="1" dirty="0">
                <a:solidFill>
                  <a:prstClr val="white"/>
                </a:solidFill>
                <a:latin typeface="Arial" panose="020B0604020202020204" pitchFamily="34" charset="0"/>
                <a:cs typeface="Arial" panose="020B0604020202020204" pitchFamily="34" charset="0"/>
              </a:rPr>
              <a:t> </a:t>
            </a:r>
            <a:r>
              <a:rPr lang="en-US" sz="2800" b="1" dirty="0" err="1">
                <a:solidFill>
                  <a:prstClr val="white"/>
                </a:solidFill>
                <a:latin typeface="Arial" panose="020B0604020202020204" pitchFamily="34" charset="0"/>
                <a:cs typeface="Arial" panose="020B0604020202020204" pitchFamily="34" charset="0"/>
              </a:rPr>
              <a:t>NSC.org</a:t>
            </a:r>
            <a:endParaRPr lang="en-US" sz="2800" b="1" dirty="0">
              <a:solidFill>
                <a:prstClr val="white"/>
              </a:solidFill>
              <a:latin typeface="Arial" panose="020B0604020202020204" pitchFamily="34" charset="0"/>
              <a:cs typeface="Arial" panose="020B0604020202020204" pitchFamily="34" charset="0"/>
            </a:endParaRPr>
          </a:p>
          <a:p>
            <a:pPr algn="ctr" fontAlgn="base">
              <a:lnSpc>
                <a:spcPct val="150000"/>
              </a:lnSpc>
              <a:spcBef>
                <a:spcPct val="0"/>
              </a:spcBef>
              <a:spcAft>
                <a:spcPct val="0"/>
              </a:spcAft>
              <a:buFont typeface="Arial" pitchFamily="34" charset="0"/>
              <a:buChar char="•"/>
            </a:pPr>
            <a:r>
              <a:rPr lang="en-US" sz="2800" b="1" dirty="0">
                <a:solidFill>
                  <a:prstClr val="white"/>
                </a:solidFill>
                <a:latin typeface="Arial" panose="020B0604020202020204" pitchFamily="34" charset="0"/>
                <a:cs typeface="Arial" panose="020B0604020202020204" pitchFamily="34" charset="0"/>
              </a:rPr>
              <a:t> </a:t>
            </a:r>
            <a:r>
              <a:rPr lang="en-US" sz="2800" b="1" dirty="0" err="1">
                <a:solidFill>
                  <a:prstClr val="white"/>
                </a:solidFill>
                <a:latin typeface="Arial" panose="020B0604020202020204" pitchFamily="34" charset="0"/>
                <a:cs typeface="Arial" panose="020B0604020202020204" pitchFamily="34" charset="0"/>
              </a:rPr>
              <a:t>GHSA.org</a:t>
            </a:r>
            <a:endParaRPr lang="en-US" sz="2800" b="1" dirty="0">
              <a:solidFill>
                <a:prstClr val="white"/>
              </a:solidFill>
              <a:latin typeface="Arial" panose="020B0604020202020204" pitchFamily="34" charset="0"/>
              <a:cs typeface="Arial" panose="020B0604020202020204" pitchFamily="34" charset="0"/>
            </a:endParaRPr>
          </a:p>
          <a:p>
            <a:pPr algn="ctr" fontAlgn="base">
              <a:spcBef>
                <a:spcPct val="0"/>
              </a:spcBef>
              <a:spcAft>
                <a:spcPct val="0"/>
              </a:spcAft>
            </a:pPr>
            <a:endParaRPr lang="en-US" dirty="0">
              <a:solidFill>
                <a:prstClr val="white"/>
              </a:solidFill>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5DF82E7A-1C74-41F2-BCAB-C3D6B0793C75}"/>
              </a:ext>
            </a:extLst>
          </p:cNvPr>
          <p:cNvGrpSpPr/>
          <p:nvPr/>
        </p:nvGrpSpPr>
        <p:grpSpPr>
          <a:xfrm>
            <a:off x="9474926" y="6322423"/>
            <a:ext cx="2612571" cy="590081"/>
            <a:chOff x="9474926" y="6322423"/>
            <a:chExt cx="2612571" cy="590081"/>
          </a:xfrm>
        </p:grpSpPr>
        <p:sp>
          <p:nvSpPr>
            <p:cNvPr id="7" name="Rectangle 6">
              <a:extLst>
                <a:ext uri="{FF2B5EF4-FFF2-40B4-BE49-F238E27FC236}">
                  <a16:creationId xmlns:a16="http://schemas.microsoft.com/office/drawing/2014/main" id="{88F0BE3C-56CB-414D-86F1-1210FDEC3499}"/>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163CBE6-A6B9-4848-AC18-CF66F1D187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9" name="Straight Connector 8">
              <a:extLst>
                <a:ext uri="{FF2B5EF4-FFF2-40B4-BE49-F238E27FC236}">
                  <a16:creationId xmlns:a16="http://schemas.microsoft.com/office/drawing/2014/main" id="{2B625036-2C91-4CA3-83A5-0BF07066D9E6}"/>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Slide Number Placeholder 8">
            <a:extLst>
              <a:ext uri="{FF2B5EF4-FFF2-40B4-BE49-F238E27FC236}">
                <a16:creationId xmlns:a16="http://schemas.microsoft.com/office/drawing/2014/main" id="{69D971F7-1385-430E-A993-EDA5457E6723}"/>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21</a:t>
            </a:fld>
            <a:endParaRPr lang="en-US" sz="8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568F22D-237B-4E24-8E3D-7F078169E0DC}"/>
              </a:ext>
            </a:extLst>
          </p:cNvPr>
          <p:cNvSpPr txBox="1"/>
          <p:nvPr/>
        </p:nvSpPr>
        <p:spPr>
          <a:xfrm>
            <a:off x="513709" y="717604"/>
            <a:ext cx="6742176" cy="1015663"/>
          </a:xfrm>
          <a:prstGeom prst="rect">
            <a:avLst/>
          </a:prstGeom>
          <a:noFill/>
        </p:spPr>
        <p:txBody>
          <a:bodyPr wrap="square" rtlCol="0">
            <a:spAutoFit/>
          </a:bodyPr>
          <a:lstStyle/>
          <a:p>
            <a:pPr lvl="0" fontAlgn="base">
              <a:spcBef>
                <a:spcPct val="0"/>
              </a:spcBef>
              <a:spcAft>
                <a:spcPct val="0"/>
              </a:spcAft>
            </a:pPr>
            <a:r>
              <a:rPr lang="en-US" sz="6000" b="1" dirty="0">
                <a:solidFill>
                  <a:prstClr val="white"/>
                </a:solidFill>
                <a:latin typeface="Arial" panose="020B0604020202020204" pitchFamily="34" charset="0"/>
                <a:cs typeface="Arial" panose="020B0604020202020204" pitchFamily="34" charset="0"/>
              </a:rPr>
              <a:t>Educate Yourself</a:t>
            </a:r>
          </a:p>
        </p:txBody>
      </p:sp>
    </p:spTree>
    <p:extLst>
      <p:ext uri="{BB962C8B-B14F-4D97-AF65-F5344CB8AC3E}">
        <p14:creationId xmlns:p14="http://schemas.microsoft.com/office/powerpoint/2010/main" val="3225847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693C9AF-DA39-4E0D-8C01-5E1497D73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21BED85D-7E38-4B84-B90A-3DA42EC39265}"/>
              </a:ext>
            </a:extLst>
          </p:cNvPr>
          <p:cNvSpPr/>
          <p:nvPr/>
        </p:nvSpPr>
        <p:spPr>
          <a:xfrm>
            <a:off x="0" y="-1"/>
            <a:ext cx="12192000" cy="1540044"/>
          </a:xfrm>
          <a:prstGeom prst="rect">
            <a:avLst/>
          </a:prstGeom>
          <a:gradFill>
            <a:gsLst>
              <a:gs pos="0">
                <a:schemeClr val="accent1">
                  <a:lumMod val="5000"/>
                  <a:lumOff val="95000"/>
                </a:schemeClr>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F62653C-AC8B-4FF6-B713-D1BDDABD6193}"/>
              </a:ext>
            </a:extLst>
          </p:cNvPr>
          <p:cNvSpPr/>
          <p:nvPr/>
        </p:nvSpPr>
        <p:spPr>
          <a:xfrm>
            <a:off x="0" y="4644188"/>
            <a:ext cx="12192000" cy="2213811"/>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D632F80-39BA-45BA-8920-46FCC555A7B5}"/>
              </a:ext>
            </a:extLst>
          </p:cNvPr>
          <p:cNvSpPr txBox="1"/>
          <p:nvPr/>
        </p:nvSpPr>
        <p:spPr>
          <a:xfrm>
            <a:off x="8531110" y="4828956"/>
            <a:ext cx="3556387" cy="1323439"/>
          </a:xfrm>
          <a:prstGeom prst="rect">
            <a:avLst/>
          </a:prstGeom>
          <a:noFill/>
        </p:spPr>
        <p:txBody>
          <a:bodyPr wrap="square" rtlCol="0">
            <a:spAutoFit/>
          </a:bodyPr>
          <a:lstStyle/>
          <a:p>
            <a:pPr algn="ctr"/>
            <a:r>
              <a:rPr lang="en-US" sz="4000" b="1" dirty="0">
                <a:effectLst/>
                <a:latin typeface="Arial" panose="020B0604020202020204" pitchFamily="34" charset="0"/>
                <a:cs typeface="Arial" panose="020B0604020202020204" pitchFamily="34" charset="0"/>
              </a:rPr>
              <a:t>Mind</a:t>
            </a:r>
            <a:r>
              <a:rPr lang="en-US" sz="4000" b="1" dirty="0">
                <a:solidFill>
                  <a:schemeClr val="bg1"/>
                </a:solidFill>
                <a:effectLst/>
                <a:latin typeface="Arial" panose="020B0604020202020204" pitchFamily="34" charset="0"/>
                <a:cs typeface="Arial" panose="020B0604020202020204" pitchFamily="34" charset="0"/>
              </a:rPr>
              <a:t> </a:t>
            </a:r>
          </a:p>
          <a:p>
            <a:pPr algn="ctr"/>
            <a:r>
              <a:rPr lang="en-US" sz="4000" b="1" dirty="0">
                <a:solidFill>
                  <a:schemeClr val="bg1"/>
                </a:solidFill>
                <a:effectLst/>
                <a:latin typeface="Arial" panose="020B0604020202020204" pitchFamily="34" charset="0"/>
                <a:cs typeface="Arial" panose="020B0604020202020204" pitchFamily="34" charset="0"/>
              </a:rPr>
              <a:t>on driving</a:t>
            </a:r>
          </a:p>
        </p:txBody>
      </p:sp>
      <p:sp>
        <p:nvSpPr>
          <p:cNvPr id="10" name="TextBox 9">
            <a:extLst>
              <a:ext uri="{FF2B5EF4-FFF2-40B4-BE49-F238E27FC236}">
                <a16:creationId xmlns:a16="http://schemas.microsoft.com/office/drawing/2014/main" id="{03FACB43-B51D-47BD-9340-777251BC598E}"/>
              </a:ext>
            </a:extLst>
          </p:cNvPr>
          <p:cNvSpPr txBox="1"/>
          <p:nvPr/>
        </p:nvSpPr>
        <p:spPr>
          <a:xfrm>
            <a:off x="264693" y="4828954"/>
            <a:ext cx="4018548" cy="1323439"/>
          </a:xfrm>
          <a:prstGeom prst="rect">
            <a:avLst/>
          </a:prstGeom>
          <a:noFill/>
        </p:spPr>
        <p:txBody>
          <a:bodyPr wrap="square" rtlCol="0">
            <a:spAutoFit/>
          </a:bodyPr>
          <a:lstStyle/>
          <a:p>
            <a:pPr lvl="0" algn="ctr"/>
            <a:r>
              <a:rPr lang="en-US" sz="4000" b="1" dirty="0">
                <a:solidFill>
                  <a:prstClr val="black"/>
                </a:solidFill>
                <a:latin typeface="Arial" panose="020B0604020202020204" pitchFamily="34" charset="0"/>
                <a:cs typeface="Arial" panose="020B0604020202020204" pitchFamily="34" charset="0"/>
              </a:rPr>
              <a:t>Keep Your Eyes </a:t>
            </a:r>
          </a:p>
          <a:p>
            <a:pPr lvl="0" algn="ctr"/>
            <a:r>
              <a:rPr lang="en-US" sz="4000" b="1" dirty="0">
                <a:solidFill>
                  <a:prstClr val="white"/>
                </a:solidFill>
                <a:latin typeface="Arial" panose="020B0604020202020204" pitchFamily="34" charset="0"/>
                <a:cs typeface="Arial" panose="020B0604020202020204" pitchFamily="34" charset="0"/>
              </a:rPr>
              <a:t>on the road</a:t>
            </a:r>
          </a:p>
        </p:txBody>
      </p:sp>
      <p:sp>
        <p:nvSpPr>
          <p:cNvPr id="11" name="TextBox 10">
            <a:extLst>
              <a:ext uri="{FF2B5EF4-FFF2-40B4-BE49-F238E27FC236}">
                <a16:creationId xmlns:a16="http://schemas.microsoft.com/office/drawing/2014/main" id="{36CC7AFF-DFD4-47EB-B9D5-68E7D4E344E6}"/>
              </a:ext>
            </a:extLst>
          </p:cNvPr>
          <p:cNvSpPr txBox="1"/>
          <p:nvPr/>
        </p:nvSpPr>
        <p:spPr>
          <a:xfrm>
            <a:off x="4658701" y="4828955"/>
            <a:ext cx="3717758" cy="1323439"/>
          </a:xfrm>
          <a:prstGeom prst="rect">
            <a:avLst/>
          </a:prstGeom>
          <a:noFill/>
        </p:spPr>
        <p:txBody>
          <a:bodyPr wrap="square" rtlCol="0">
            <a:spAutoFit/>
          </a:bodyPr>
          <a:lstStyle/>
          <a:p>
            <a:pPr lvl="0" algn="ctr"/>
            <a:r>
              <a:rPr lang="en-US" sz="4000" b="1" dirty="0">
                <a:solidFill>
                  <a:prstClr val="black"/>
                </a:solidFill>
                <a:latin typeface="Arial" panose="020B0604020202020204" pitchFamily="34" charset="0"/>
                <a:cs typeface="Arial" panose="020B0604020202020204" pitchFamily="34" charset="0"/>
              </a:rPr>
              <a:t>Hands</a:t>
            </a:r>
            <a:endParaRPr lang="en-US" sz="4000" b="1" dirty="0">
              <a:solidFill>
                <a:prstClr val="white"/>
              </a:solidFill>
              <a:latin typeface="Arial" panose="020B0604020202020204" pitchFamily="34" charset="0"/>
              <a:cs typeface="Arial" panose="020B0604020202020204" pitchFamily="34" charset="0"/>
            </a:endParaRPr>
          </a:p>
          <a:p>
            <a:pPr lvl="0" algn="ctr"/>
            <a:r>
              <a:rPr lang="en-US" sz="4000" b="1" dirty="0">
                <a:solidFill>
                  <a:prstClr val="white"/>
                </a:solidFill>
                <a:latin typeface="Arial" panose="020B0604020202020204" pitchFamily="34" charset="0"/>
                <a:cs typeface="Arial" panose="020B0604020202020204" pitchFamily="34" charset="0"/>
              </a:rPr>
              <a:t>on the wheel</a:t>
            </a:r>
          </a:p>
        </p:txBody>
      </p:sp>
      <p:grpSp>
        <p:nvGrpSpPr>
          <p:cNvPr id="3" name="Group 2">
            <a:extLst>
              <a:ext uri="{FF2B5EF4-FFF2-40B4-BE49-F238E27FC236}">
                <a16:creationId xmlns:a16="http://schemas.microsoft.com/office/drawing/2014/main" id="{61056552-9AA3-4934-BDAC-0385977699C7}"/>
              </a:ext>
            </a:extLst>
          </p:cNvPr>
          <p:cNvGrpSpPr/>
          <p:nvPr/>
        </p:nvGrpSpPr>
        <p:grpSpPr>
          <a:xfrm>
            <a:off x="9474926" y="6322423"/>
            <a:ext cx="2612571" cy="590081"/>
            <a:chOff x="9474926" y="6322423"/>
            <a:chExt cx="2612571" cy="590081"/>
          </a:xfrm>
        </p:grpSpPr>
        <p:sp>
          <p:nvSpPr>
            <p:cNvPr id="4" name="Rectangle 3">
              <a:extLst>
                <a:ext uri="{FF2B5EF4-FFF2-40B4-BE49-F238E27FC236}">
                  <a16:creationId xmlns:a16="http://schemas.microsoft.com/office/drawing/2014/main" id="{BAD0D15D-CA19-4073-8927-9A803EAF050C}"/>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44530A9-4EA0-419A-856A-6D3DA27A6F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6" name="Straight Connector 5">
              <a:extLst>
                <a:ext uri="{FF2B5EF4-FFF2-40B4-BE49-F238E27FC236}">
                  <a16:creationId xmlns:a16="http://schemas.microsoft.com/office/drawing/2014/main" id="{C361F48F-A876-4F29-8467-849A70B7F64F}"/>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 name="Slide Number Placeholder 8">
            <a:extLst>
              <a:ext uri="{FF2B5EF4-FFF2-40B4-BE49-F238E27FC236}">
                <a16:creationId xmlns:a16="http://schemas.microsoft.com/office/drawing/2014/main" id="{D4F04808-0ED1-4B97-A8D2-02537EE0E1D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22</a:t>
            </a:fld>
            <a:endParaRPr lang="en-US" sz="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631E2316-7BD6-435F-AB5F-DCF32E6F33A7}"/>
              </a:ext>
            </a:extLst>
          </p:cNvPr>
          <p:cNvSpPr txBox="1"/>
          <p:nvPr/>
        </p:nvSpPr>
        <p:spPr>
          <a:xfrm>
            <a:off x="264693" y="29515"/>
            <a:ext cx="9889958" cy="1107996"/>
          </a:xfrm>
          <a:prstGeom prst="rect">
            <a:avLst/>
          </a:prstGeom>
          <a:noFill/>
        </p:spPr>
        <p:txBody>
          <a:bodyPr wrap="square" rtlCol="0">
            <a:spAutoFit/>
          </a:bodyPr>
          <a:lstStyle/>
          <a:p>
            <a:pPr lvl="0"/>
            <a:r>
              <a:rPr lang="en-US" sz="6000" b="1" dirty="0">
                <a:solidFill>
                  <a:srgbClr val="005CB9"/>
                </a:solidFill>
                <a:latin typeface="Arial" panose="020B0604020202020204" pitchFamily="34" charset="0"/>
                <a:cs typeface="Arial" panose="020B0604020202020204" pitchFamily="34" charset="0"/>
              </a:rPr>
              <a:t> In </a:t>
            </a:r>
            <a:r>
              <a:rPr lang="en-US" sz="6600" b="1" dirty="0">
                <a:solidFill>
                  <a:srgbClr val="005CB9"/>
                </a:solidFill>
                <a:latin typeface="Arial" panose="020B0604020202020204" pitchFamily="34" charset="0"/>
                <a:cs typeface="Arial" panose="020B0604020202020204" pitchFamily="34" charset="0"/>
              </a:rPr>
              <a:t>conclusion</a:t>
            </a:r>
            <a:r>
              <a:rPr lang="en-US" sz="6000" b="1" dirty="0">
                <a:solidFill>
                  <a:srgbClr val="005CB9"/>
                </a:solidFill>
                <a:latin typeface="Arial" panose="020B0604020202020204" pitchFamily="34" charset="0"/>
                <a:cs typeface="Arial" panose="020B0604020202020204" pitchFamily="34" charset="0"/>
              </a:rPr>
              <a:t>…</a:t>
            </a:r>
          </a:p>
        </p:txBody>
      </p:sp>
      <p:cxnSp>
        <p:nvCxnSpPr>
          <p:cNvPr id="16" name="Straight Connector 15">
            <a:extLst>
              <a:ext uri="{FF2B5EF4-FFF2-40B4-BE49-F238E27FC236}">
                <a16:creationId xmlns:a16="http://schemas.microsoft.com/office/drawing/2014/main" id="{0A820319-6790-4950-91F1-C56704D572AA}"/>
              </a:ext>
            </a:extLst>
          </p:cNvPr>
          <p:cNvCxnSpPr>
            <a:cxnSpLocks/>
          </p:cNvCxnSpPr>
          <p:nvPr/>
        </p:nvCxnSpPr>
        <p:spPr>
          <a:xfrm>
            <a:off x="4571076" y="5017168"/>
            <a:ext cx="0" cy="101065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A85547B-709D-4497-B97C-89EBEB0071FD}"/>
              </a:ext>
            </a:extLst>
          </p:cNvPr>
          <p:cNvCxnSpPr>
            <a:cxnSpLocks/>
          </p:cNvCxnSpPr>
          <p:nvPr/>
        </p:nvCxnSpPr>
        <p:spPr>
          <a:xfrm>
            <a:off x="8621708" y="5017168"/>
            <a:ext cx="0" cy="101065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239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3D9A239-7BF4-AD44-ADC3-B2117EACC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TextBox 1">
            <a:extLst>
              <a:ext uri="{FF2B5EF4-FFF2-40B4-BE49-F238E27FC236}">
                <a16:creationId xmlns:a16="http://schemas.microsoft.com/office/drawing/2014/main" id="{FE0A687E-F2FB-47C6-9CD1-410F64027BD7}"/>
              </a:ext>
            </a:extLst>
          </p:cNvPr>
          <p:cNvSpPr txBox="1"/>
          <p:nvPr/>
        </p:nvSpPr>
        <p:spPr>
          <a:xfrm>
            <a:off x="7752520" y="282434"/>
            <a:ext cx="3697357" cy="2308324"/>
          </a:xfrm>
          <a:prstGeom prst="rect">
            <a:avLst/>
          </a:prstGeom>
          <a:noFill/>
        </p:spPr>
        <p:txBody>
          <a:bodyPr wrap="square" rtlCol="0">
            <a:spAutoFit/>
          </a:bodyPr>
          <a:lstStyle/>
          <a:p>
            <a:r>
              <a:rPr lang="en-US" sz="4800" b="1" dirty="0">
                <a:solidFill>
                  <a:schemeClr val="bg1"/>
                </a:solidFill>
                <a:latin typeface="Arial" panose="020B0604020202020204" pitchFamily="34" charset="0"/>
                <a:cs typeface="Arial" panose="020B0604020202020204" pitchFamily="34" charset="0"/>
              </a:rPr>
              <a:t>Free Safe Driving Resources </a:t>
            </a:r>
          </a:p>
        </p:txBody>
      </p:sp>
      <p:sp>
        <p:nvSpPr>
          <p:cNvPr id="4" name="TextBox 3">
            <a:extLst>
              <a:ext uri="{FF2B5EF4-FFF2-40B4-BE49-F238E27FC236}">
                <a16:creationId xmlns:a16="http://schemas.microsoft.com/office/drawing/2014/main" id="{1B7BEC74-42C7-47EB-88D0-AB80FA2D2C1B}"/>
              </a:ext>
            </a:extLst>
          </p:cNvPr>
          <p:cNvSpPr txBox="1"/>
          <p:nvPr/>
        </p:nvSpPr>
        <p:spPr>
          <a:xfrm>
            <a:off x="7752520" y="2690812"/>
            <a:ext cx="4826000" cy="1631216"/>
          </a:xfrm>
          <a:prstGeom prst="rect">
            <a:avLst/>
          </a:prstGeom>
          <a:noFill/>
        </p:spPr>
        <p:txBody>
          <a:bodyPr wrap="square" rtlCol="0">
            <a:spAutoFit/>
          </a:bodyPr>
          <a:lstStyle/>
          <a:p>
            <a:r>
              <a:rPr lang="en-US" sz="2000" dirty="0">
                <a:solidFill>
                  <a:schemeClr val="bg1"/>
                </a:solidFill>
                <a:latin typeface="Helvetica" pitchFamily="2" charset="0"/>
                <a:cs typeface="Andalus" panose="02010000000000000000" pitchFamily="2" charset="-78"/>
              </a:rPr>
              <a:t>18 East 50</a:t>
            </a:r>
            <a:r>
              <a:rPr lang="en-US" sz="2000" baseline="30000" dirty="0">
                <a:solidFill>
                  <a:schemeClr val="bg1"/>
                </a:solidFill>
                <a:latin typeface="Helvetica" pitchFamily="2" charset="0"/>
                <a:cs typeface="Andalus" panose="02010000000000000000" pitchFamily="2" charset="-78"/>
              </a:rPr>
              <a:t>th</a:t>
            </a:r>
            <a:r>
              <a:rPr lang="en-US" sz="2000" dirty="0">
                <a:solidFill>
                  <a:schemeClr val="bg1"/>
                </a:solidFill>
                <a:latin typeface="Helvetica" pitchFamily="2" charset="0"/>
                <a:cs typeface="Andalus" panose="02010000000000000000" pitchFamily="2" charset="-78"/>
              </a:rPr>
              <a:t> Street </a:t>
            </a:r>
          </a:p>
          <a:p>
            <a:r>
              <a:rPr lang="en-US" sz="2000" dirty="0">
                <a:solidFill>
                  <a:schemeClr val="bg1"/>
                </a:solidFill>
                <a:latin typeface="Helvetica" pitchFamily="2" charset="0"/>
                <a:cs typeface="Andalus" panose="02010000000000000000" pitchFamily="2" charset="-78"/>
              </a:rPr>
              <a:t>New York, NY 10022</a:t>
            </a:r>
          </a:p>
          <a:p>
            <a:r>
              <a:rPr lang="en-US" sz="2000" dirty="0">
                <a:solidFill>
                  <a:schemeClr val="bg1"/>
                </a:solidFill>
                <a:latin typeface="Helvetica" pitchFamily="2" charset="0"/>
                <a:cs typeface="Andalus" panose="02010000000000000000" pitchFamily="2" charset="-78"/>
              </a:rPr>
              <a:t>866-SAFEPATH  (723-3728) </a:t>
            </a:r>
          </a:p>
          <a:p>
            <a:r>
              <a:rPr lang="en-US" sz="2000" dirty="0">
                <a:solidFill>
                  <a:schemeClr val="bg1"/>
                </a:solidFill>
                <a:latin typeface="Helvetica" pitchFamily="2" charset="0"/>
                <a:cs typeface="Andalus" panose="02010000000000000000" pitchFamily="2" charset="-78"/>
              </a:rPr>
              <a:t>info@nrsf.org </a:t>
            </a:r>
          </a:p>
          <a:p>
            <a:r>
              <a:rPr lang="en-US" sz="2000" dirty="0" err="1">
                <a:solidFill>
                  <a:schemeClr val="bg1"/>
                </a:solidFill>
                <a:latin typeface="Helvetica" pitchFamily="2" charset="0"/>
                <a:cs typeface="Andalus" panose="02010000000000000000" pitchFamily="2" charset="-78"/>
              </a:rPr>
              <a:t>www.nrsf.org</a:t>
            </a:r>
            <a:r>
              <a:rPr lang="en-US" sz="2000" dirty="0">
                <a:solidFill>
                  <a:schemeClr val="bg1"/>
                </a:solidFill>
                <a:latin typeface="Helvetica" pitchFamily="2" charset="0"/>
                <a:cs typeface="Andalus" panose="02010000000000000000" pitchFamily="2" charset="-78"/>
              </a:rPr>
              <a:t>  • www.teenlane.org </a:t>
            </a:r>
          </a:p>
        </p:txBody>
      </p:sp>
      <p:pic>
        <p:nvPicPr>
          <p:cNvPr id="5" name="Picture 4">
            <a:extLst>
              <a:ext uri="{FF2B5EF4-FFF2-40B4-BE49-F238E27FC236}">
                <a16:creationId xmlns:a16="http://schemas.microsoft.com/office/drawing/2014/main" id="{ECDC6DA4-D755-4EA3-B2D8-4D93450A7C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7110" y="4603391"/>
            <a:ext cx="310339" cy="310956"/>
          </a:xfrm>
          <a:prstGeom prst="rect">
            <a:avLst/>
          </a:prstGeom>
        </p:spPr>
      </p:pic>
      <p:pic>
        <p:nvPicPr>
          <p:cNvPr id="6" name="Picture 5">
            <a:extLst>
              <a:ext uri="{FF2B5EF4-FFF2-40B4-BE49-F238E27FC236}">
                <a16:creationId xmlns:a16="http://schemas.microsoft.com/office/drawing/2014/main" id="{273A9078-00E8-4139-96B8-32FDA6AA53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1251" y="5033126"/>
            <a:ext cx="302057" cy="310955"/>
          </a:xfrm>
          <a:prstGeom prst="rect">
            <a:avLst/>
          </a:prstGeom>
        </p:spPr>
      </p:pic>
      <p:pic>
        <p:nvPicPr>
          <p:cNvPr id="7" name="Picture 6">
            <a:extLst>
              <a:ext uri="{FF2B5EF4-FFF2-40B4-BE49-F238E27FC236}">
                <a16:creationId xmlns:a16="http://schemas.microsoft.com/office/drawing/2014/main" id="{98971BD1-7209-4BCF-9E17-FB68D227F4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6224" y="5462860"/>
            <a:ext cx="312111" cy="312731"/>
          </a:xfrm>
          <a:prstGeom prst="rect">
            <a:avLst/>
          </a:prstGeom>
        </p:spPr>
      </p:pic>
      <p:pic>
        <p:nvPicPr>
          <p:cNvPr id="8" name="Picture 7">
            <a:extLst>
              <a:ext uri="{FF2B5EF4-FFF2-40B4-BE49-F238E27FC236}">
                <a16:creationId xmlns:a16="http://schemas.microsoft.com/office/drawing/2014/main" id="{EA5DD514-498B-471D-951B-BB59E3F4C0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9879" y="5894370"/>
            <a:ext cx="304800" cy="305405"/>
          </a:xfrm>
          <a:prstGeom prst="rect">
            <a:avLst/>
          </a:prstGeom>
        </p:spPr>
      </p:pic>
      <p:sp>
        <p:nvSpPr>
          <p:cNvPr id="9" name="TextBox 8">
            <a:extLst>
              <a:ext uri="{FF2B5EF4-FFF2-40B4-BE49-F238E27FC236}">
                <a16:creationId xmlns:a16="http://schemas.microsoft.com/office/drawing/2014/main" id="{6FDE8442-7EE7-4CA3-A541-949B21081FDE}"/>
              </a:ext>
            </a:extLst>
          </p:cNvPr>
          <p:cNvSpPr txBox="1"/>
          <p:nvPr/>
        </p:nvSpPr>
        <p:spPr>
          <a:xfrm>
            <a:off x="8265532" y="4581134"/>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F3E4E60E-B42A-43B5-BD6C-F5DACA39852E}"/>
              </a:ext>
            </a:extLst>
          </p:cNvPr>
          <p:cNvSpPr txBox="1"/>
          <p:nvPr/>
        </p:nvSpPr>
        <p:spPr>
          <a:xfrm>
            <a:off x="8265532" y="5018879"/>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DD6DC8C-43FA-4EFA-9675-EC010E897773}"/>
              </a:ext>
            </a:extLst>
          </p:cNvPr>
          <p:cNvSpPr txBox="1"/>
          <p:nvPr/>
        </p:nvSpPr>
        <p:spPr>
          <a:xfrm>
            <a:off x="8265532" y="5456624"/>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7853EA2-3B37-4E4F-9CB8-850F136CBF2E}"/>
              </a:ext>
            </a:extLst>
          </p:cNvPr>
          <p:cNvSpPr txBox="1"/>
          <p:nvPr/>
        </p:nvSpPr>
        <p:spPr>
          <a:xfrm>
            <a:off x="8265532" y="5894370"/>
            <a:ext cx="1878591" cy="338554"/>
          </a:xfrm>
          <a:prstGeom prst="rect">
            <a:avLst/>
          </a:prstGeom>
          <a:noFill/>
        </p:spPr>
        <p:txBody>
          <a:bodyPr wrap="square" rtlCol="0">
            <a:spAutoFit/>
          </a:bodyPr>
          <a:lstStyle/>
          <a:p>
            <a:r>
              <a:rPr lang="en-US" sz="1600" dirty="0" err="1">
                <a:solidFill>
                  <a:schemeClr val="bg1"/>
                </a:solidFill>
                <a:latin typeface="Arial" panose="020B0604020202020204" pitchFamily="34" charset="0"/>
                <a:cs typeface="Arial" panose="020B0604020202020204" pitchFamily="34" charset="0"/>
              </a:rPr>
              <a:t>nationalroadsafety</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032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6A20A02-6CF5-CA47-8E19-24C6366429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0" y="3048"/>
            <a:ext cx="12181160" cy="6851903"/>
          </a:xfrm>
          <a:prstGeom prst="rect">
            <a:avLst/>
          </a:prstGeom>
        </p:spPr>
      </p:pic>
      <p:sp>
        <p:nvSpPr>
          <p:cNvPr id="13" name="Rectangle 12">
            <a:extLst>
              <a:ext uri="{FF2B5EF4-FFF2-40B4-BE49-F238E27FC236}">
                <a16:creationId xmlns:a16="http://schemas.microsoft.com/office/drawing/2014/main" id="{9F62D42E-A230-41A6-9A05-7560041FCDFA}"/>
              </a:ext>
            </a:extLst>
          </p:cNvPr>
          <p:cNvSpPr/>
          <p:nvPr/>
        </p:nvSpPr>
        <p:spPr>
          <a:xfrm>
            <a:off x="0" y="-2"/>
            <a:ext cx="12192000" cy="2450125"/>
          </a:xfrm>
          <a:prstGeom prst="rect">
            <a:avLst/>
          </a:prstGeom>
          <a:gradFill>
            <a:gsLst>
              <a:gs pos="0">
                <a:schemeClr val="accent1">
                  <a:lumMod val="5000"/>
                  <a:lumOff val="95000"/>
                </a:schemeClr>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2E78840-A365-4EB2-9B0F-5D88782A61A6}"/>
              </a:ext>
            </a:extLst>
          </p:cNvPr>
          <p:cNvSpPr txBox="1"/>
          <p:nvPr/>
        </p:nvSpPr>
        <p:spPr>
          <a:xfrm>
            <a:off x="513708" y="312256"/>
            <a:ext cx="11244537" cy="977191"/>
          </a:xfrm>
          <a:prstGeom prst="rect">
            <a:avLst/>
          </a:prstGeom>
          <a:noFill/>
        </p:spPr>
        <p:txBody>
          <a:bodyPr wrap="square" rtlCol="0">
            <a:spAutoFit/>
          </a:bodyPr>
          <a:lstStyle/>
          <a:p>
            <a:pPr>
              <a:lnSpc>
                <a:spcPts val="6900"/>
              </a:lnSpc>
            </a:pPr>
            <a:r>
              <a:rPr lang="en-US" sz="6600" b="1" dirty="0">
                <a:latin typeface="Arial" panose="020B0604020202020204" pitchFamily="34" charset="0"/>
                <a:cs typeface="Arial" panose="020B0604020202020204" pitchFamily="34" charset="0"/>
              </a:rPr>
              <a:t>What is </a:t>
            </a:r>
            <a:r>
              <a:rPr lang="en-US" sz="6600" b="1" dirty="0">
                <a:solidFill>
                  <a:srgbClr val="005CB9"/>
                </a:solidFill>
                <a:latin typeface="Arial" panose="020B0604020202020204" pitchFamily="34" charset="0"/>
                <a:cs typeface="Arial" panose="020B0604020202020204" pitchFamily="34" charset="0"/>
              </a:rPr>
              <a:t>Distracted</a:t>
            </a:r>
            <a:r>
              <a:rPr lang="en-US" sz="6600" b="1" dirty="0">
                <a:latin typeface="Arial" panose="020B0604020202020204" pitchFamily="34" charset="0"/>
                <a:cs typeface="Arial" panose="020B0604020202020204" pitchFamily="34" charset="0"/>
              </a:rPr>
              <a:t> Driving? </a:t>
            </a:r>
            <a:endParaRPr lang="en-US" sz="6600" dirty="0">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9E1F82A0-B2CA-8A42-A540-7886D1BDBB02}"/>
              </a:ext>
            </a:extLst>
          </p:cNvPr>
          <p:cNvGrpSpPr/>
          <p:nvPr/>
        </p:nvGrpSpPr>
        <p:grpSpPr>
          <a:xfrm>
            <a:off x="9474926" y="6322423"/>
            <a:ext cx="2612571" cy="590081"/>
            <a:chOff x="9474926" y="6322423"/>
            <a:chExt cx="2612571" cy="590081"/>
          </a:xfrm>
        </p:grpSpPr>
        <p:sp>
          <p:nvSpPr>
            <p:cNvPr id="7" name="Rectangle 6">
              <a:extLst>
                <a:ext uri="{FF2B5EF4-FFF2-40B4-BE49-F238E27FC236}">
                  <a16:creationId xmlns:a16="http://schemas.microsoft.com/office/drawing/2014/main" id="{544C05E2-359B-7249-BF4B-934519D5632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8CCE830-2CD5-6C4D-8A83-616D4CB9D1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1AAC48FC-568C-E34B-AB74-E56B5296B75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811654B7-203A-B84B-A97A-84034253467E}"/>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latin typeface="Arial" panose="020B0604020202020204" pitchFamily="34" charset="0"/>
                <a:cs typeface="Arial" panose="020B0604020202020204" pitchFamily="34" charset="0"/>
              </a:rPr>
              <a:pPr algn="l"/>
              <a:t>3</a:t>
            </a:fld>
            <a:endParaRPr 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168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02B248-2D93-4868-A90F-B8CC1461C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lide Number Placeholder 8">
            <a:extLst>
              <a:ext uri="{FF2B5EF4-FFF2-40B4-BE49-F238E27FC236}">
                <a16:creationId xmlns:a16="http://schemas.microsoft.com/office/drawing/2014/main" id="{B5EA428C-652B-6945-8B0D-20E2B3C6EFAD}"/>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latin typeface="Arial" panose="020B0604020202020204" pitchFamily="34" charset="0"/>
                <a:cs typeface="Arial" panose="020B0604020202020204" pitchFamily="34" charset="0"/>
              </a:rPr>
              <a:pPr algn="l"/>
              <a:t>4</a:t>
            </a:fld>
            <a:endParaRPr lang="en-US" sz="800" dirty="0">
              <a:latin typeface="Arial" panose="020B0604020202020204" pitchFamily="34" charset="0"/>
              <a:cs typeface="Arial" panose="020B0604020202020204" pitchFamily="34" charset="0"/>
            </a:endParaRPr>
          </a:p>
        </p:txBody>
      </p:sp>
      <p:sp>
        <p:nvSpPr>
          <p:cNvPr id="9" name="Slide Number Placeholder 8">
            <a:extLst>
              <a:ext uri="{FF2B5EF4-FFF2-40B4-BE49-F238E27FC236}">
                <a16:creationId xmlns:a16="http://schemas.microsoft.com/office/drawing/2014/main" id="{CED0C854-C9B0-074B-9101-970A90BBEA8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4</a:t>
            </a:fld>
            <a:endParaRPr lang="en-US" sz="800" dirty="0">
              <a:solidFill>
                <a:srgbClr val="005DB9"/>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D52B0A1-1DD5-BB41-9822-D92C5CDEDD50}"/>
              </a:ext>
            </a:extLst>
          </p:cNvPr>
          <p:cNvSpPr txBox="1"/>
          <p:nvPr/>
        </p:nvSpPr>
        <p:spPr>
          <a:xfrm>
            <a:off x="513709" y="219358"/>
            <a:ext cx="7821399" cy="3046988"/>
          </a:xfrm>
          <a:prstGeom prst="rect">
            <a:avLst/>
          </a:prstGeom>
          <a:noFill/>
        </p:spPr>
        <p:txBody>
          <a:bodyPr wrap="square" rtlCol="0">
            <a:spAutoFit/>
          </a:bodyPr>
          <a:lstStyle/>
          <a:p>
            <a:r>
              <a:rPr lang="en-US" sz="3200" b="1" dirty="0">
                <a:solidFill>
                  <a:schemeClr val="bg1"/>
                </a:solidFill>
                <a:latin typeface="Arial" panose="020B0604020202020204" pitchFamily="34" charset="0"/>
                <a:cs typeface="Arial" panose="020B0604020202020204" pitchFamily="34" charset="0"/>
              </a:rPr>
              <a:t>Distracted driving is </a:t>
            </a:r>
            <a:r>
              <a:rPr lang="en-US" sz="4800" b="1" dirty="0">
                <a:solidFill>
                  <a:srgbClr val="1997FF"/>
                </a:solidFill>
                <a:latin typeface="Arial" panose="020B0604020202020204" pitchFamily="34" charset="0"/>
                <a:cs typeface="Arial" panose="020B0604020202020204" pitchFamily="34" charset="0"/>
              </a:rPr>
              <a:t>any</a:t>
            </a:r>
            <a:r>
              <a:rPr lang="en-US" sz="4800" b="1" dirty="0">
                <a:solidFill>
                  <a:srgbClr val="FF0000"/>
                </a:solidFill>
                <a:latin typeface="Arial" panose="020B0604020202020204" pitchFamily="34" charset="0"/>
                <a:cs typeface="Arial" panose="020B0604020202020204" pitchFamily="34" charset="0"/>
              </a:rPr>
              <a:t> </a:t>
            </a:r>
            <a:r>
              <a:rPr lang="en-US" sz="3200" b="1" dirty="0">
                <a:solidFill>
                  <a:schemeClr val="bg1"/>
                </a:solidFill>
                <a:latin typeface="Arial" panose="020B0604020202020204" pitchFamily="34" charset="0"/>
                <a:cs typeface="Arial" panose="020B0604020202020204" pitchFamily="34" charset="0"/>
              </a:rPr>
              <a:t>non-driving activity a person engages in that has the potential to distract them from the primary</a:t>
            </a:r>
            <a:r>
              <a:rPr lang="en-US" sz="3200" b="1" dirty="0">
                <a:latin typeface="Arial" panose="020B0604020202020204" pitchFamily="34" charset="0"/>
                <a:cs typeface="Arial" panose="020B0604020202020204" pitchFamily="34" charset="0"/>
              </a:rPr>
              <a:t> </a:t>
            </a:r>
            <a:r>
              <a:rPr lang="en-US" sz="4800" b="1" dirty="0">
                <a:solidFill>
                  <a:srgbClr val="1997FF"/>
                </a:solidFill>
                <a:latin typeface="Arial" panose="020B0604020202020204" pitchFamily="34" charset="0"/>
                <a:cs typeface="Arial" panose="020B0604020202020204" pitchFamily="34" charset="0"/>
              </a:rPr>
              <a:t>task</a:t>
            </a:r>
            <a:r>
              <a:rPr lang="en-US" sz="3200" b="1" dirty="0">
                <a:latin typeface="Arial" panose="020B0604020202020204" pitchFamily="34" charset="0"/>
                <a:cs typeface="Arial" panose="020B0604020202020204" pitchFamily="34" charset="0"/>
              </a:rPr>
              <a:t> </a:t>
            </a:r>
            <a:r>
              <a:rPr lang="en-US" sz="3200" b="1" dirty="0">
                <a:solidFill>
                  <a:schemeClr val="bg1"/>
                </a:solidFill>
                <a:latin typeface="Arial" panose="020B0604020202020204" pitchFamily="34" charset="0"/>
                <a:cs typeface="Arial" panose="020B0604020202020204" pitchFamily="34" charset="0"/>
              </a:rPr>
              <a:t>of driving and increases the risk of crashing.</a:t>
            </a:r>
          </a:p>
        </p:txBody>
      </p:sp>
      <p:grpSp>
        <p:nvGrpSpPr>
          <p:cNvPr id="15" name="Group 14">
            <a:extLst>
              <a:ext uri="{FF2B5EF4-FFF2-40B4-BE49-F238E27FC236}">
                <a16:creationId xmlns:a16="http://schemas.microsoft.com/office/drawing/2014/main" id="{31B3CAF3-9490-40DC-84C5-29E4D0438BEC}"/>
              </a:ext>
            </a:extLst>
          </p:cNvPr>
          <p:cNvGrpSpPr/>
          <p:nvPr/>
        </p:nvGrpSpPr>
        <p:grpSpPr>
          <a:xfrm>
            <a:off x="9474926" y="6322423"/>
            <a:ext cx="2612571" cy="590081"/>
            <a:chOff x="9474926" y="6322423"/>
            <a:chExt cx="2612571" cy="590081"/>
          </a:xfrm>
        </p:grpSpPr>
        <p:sp>
          <p:nvSpPr>
            <p:cNvPr id="16" name="Rectangle 15">
              <a:extLst>
                <a:ext uri="{FF2B5EF4-FFF2-40B4-BE49-F238E27FC236}">
                  <a16:creationId xmlns:a16="http://schemas.microsoft.com/office/drawing/2014/main" id="{7575862F-3FE5-4D05-BD60-883AF4FA7B31}"/>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D29ACFED-57CF-4E9E-A23E-C7381839EE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8" name="Straight Connector 17">
              <a:extLst>
                <a:ext uri="{FF2B5EF4-FFF2-40B4-BE49-F238E27FC236}">
                  <a16:creationId xmlns:a16="http://schemas.microsoft.com/office/drawing/2014/main" id="{66A763E1-1695-4C78-9EB7-D6DF60F32EDB}"/>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4686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C52278-25C6-4D8A-B4DE-BD71E0CFEC8F}"/>
              </a:ext>
            </a:extLst>
          </p:cNvPr>
          <p:cNvSpPr txBox="1"/>
          <p:nvPr/>
        </p:nvSpPr>
        <p:spPr>
          <a:xfrm>
            <a:off x="336332" y="346974"/>
            <a:ext cx="11571890" cy="1015663"/>
          </a:xfrm>
          <a:prstGeom prst="rect">
            <a:avLst/>
          </a:prstGeom>
          <a:noFill/>
        </p:spPr>
        <p:txBody>
          <a:bodyPr wrap="square" rtlCol="0">
            <a:spAutoFit/>
          </a:bodyPr>
          <a:lstStyle/>
          <a:p>
            <a:pPr algn="ctr"/>
            <a:r>
              <a:rPr lang="en-US" sz="6000" b="1" kern="10" dirty="0">
                <a:ln w="12700">
                  <a:noFill/>
                  <a:round/>
                  <a:headEnd/>
                  <a:tailEnd/>
                </a:ln>
                <a:solidFill>
                  <a:schemeClr val="bg1"/>
                </a:solidFill>
                <a:latin typeface="Arial" panose="020B0604020202020204" pitchFamily="34" charset="0"/>
                <a:cs typeface="Arial" panose="020B0604020202020204" pitchFamily="34" charset="0"/>
              </a:rPr>
              <a:t>Not  </a:t>
            </a:r>
            <a:r>
              <a:rPr lang="en-US" sz="6000" b="1" kern="10" dirty="0">
                <a:ln w="12700">
                  <a:noFill/>
                  <a:round/>
                  <a:headEnd/>
                  <a:tailEnd/>
                </a:ln>
                <a:latin typeface="Arial" panose="020B0604020202020204" pitchFamily="34" charset="0"/>
                <a:cs typeface="Arial" panose="020B0604020202020204" pitchFamily="34" charset="0"/>
              </a:rPr>
              <a:t>Another</a:t>
            </a:r>
            <a:r>
              <a:rPr lang="en-US" sz="6000" b="1" kern="10" dirty="0">
                <a:ln w="12700">
                  <a:noFill/>
                  <a:round/>
                  <a:headEnd/>
                  <a:tailEnd/>
                </a:ln>
                <a:solidFill>
                  <a:schemeClr val="bg1"/>
                </a:solidFill>
                <a:latin typeface="Arial" panose="020B0604020202020204" pitchFamily="34" charset="0"/>
                <a:cs typeface="Arial" panose="020B0604020202020204" pitchFamily="34" charset="0"/>
              </a:rPr>
              <a:t> Gadget!</a:t>
            </a:r>
          </a:p>
        </p:txBody>
      </p:sp>
      <p:grpSp>
        <p:nvGrpSpPr>
          <p:cNvPr id="13" name="Group 12">
            <a:extLst>
              <a:ext uri="{FF2B5EF4-FFF2-40B4-BE49-F238E27FC236}">
                <a16:creationId xmlns:a16="http://schemas.microsoft.com/office/drawing/2014/main" id="{90A5A58B-733A-234F-8E19-A54E15EB2B08}"/>
              </a:ext>
            </a:extLst>
          </p:cNvPr>
          <p:cNvGrpSpPr/>
          <p:nvPr/>
        </p:nvGrpSpPr>
        <p:grpSpPr>
          <a:xfrm>
            <a:off x="9474926" y="6322423"/>
            <a:ext cx="2612571" cy="590081"/>
            <a:chOff x="9474926" y="6322423"/>
            <a:chExt cx="2612571" cy="590081"/>
          </a:xfrm>
        </p:grpSpPr>
        <p:sp>
          <p:nvSpPr>
            <p:cNvPr id="14" name="Rectangle 13">
              <a:extLst>
                <a:ext uri="{FF2B5EF4-FFF2-40B4-BE49-F238E27FC236}">
                  <a16:creationId xmlns:a16="http://schemas.microsoft.com/office/drawing/2014/main" id="{44BF6C45-5EB4-B24C-A3CC-F78D98362FD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F34121E-7712-5C4D-9100-78F5513DC9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6" name="Straight Connector 15">
              <a:extLst>
                <a:ext uri="{FF2B5EF4-FFF2-40B4-BE49-F238E27FC236}">
                  <a16:creationId xmlns:a16="http://schemas.microsoft.com/office/drawing/2014/main" id="{A86AD6DA-CDDD-4E46-9B67-8EB2DCB48C3C}"/>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Slide Number Placeholder 8">
            <a:extLst>
              <a:ext uri="{FF2B5EF4-FFF2-40B4-BE49-F238E27FC236}">
                <a16:creationId xmlns:a16="http://schemas.microsoft.com/office/drawing/2014/main" id="{515C9A89-D3BF-E641-BF04-461E0B7F69EB}"/>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5</a:t>
            </a:fld>
            <a:endParaRPr lang="en-US" sz="800"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AA7B502E-B98B-4007-893C-573D83B38962}"/>
              </a:ext>
            </a:extLst>
          </p:cNvPr>
          <p:cNvSpPr txBox="1"/>
          <p:nvPr/>
        </p:nvSpPr>
        <p:spPr>
          <a:xfrm>
            <a:off x="3429000" y="1292048"/>
            <a:ext cx="5334000" cy="646331"/>
          </a:xfrm>
          <a:prstGeom prst="rect">
            <a:avLst/>
          </a:prstGeom>
          <a:noFill/>
        </p:spPr>
        <p:txBody>
          <a:bodyPr wrap="square" rtlCol="0">
            <a:spAutoFit/>
          </a:bodyPr>
          <a:lstStyle/>
          <a:p>
            <a:pPr algn="ctr"/>
            <a:r>
              <a:rPr lang="en-US" sz="3600" b="1" dirty="0">
                <a:solidFill>
                  <a:schemeClr val="bg1"/>
                </a:solidFill>
                <a:latin typeface="Arial" panose="020B0604020202020204" pitchFamily="34" charset="0"/>
                <a:cs typeface="Arial" panose="020B0604020202020204" pitchFamily="34" charset="0"/>
              </a:rPr>
              <a:t>5 Stages of Behavior</a:t>
            </a:r>
          </a:p>
        </p:txBody>
      </p:sp>
      <p:grpSp>
        <p:nvGrpSpPr>
          <p:cNvPr id="17" name="Group 16">
            <a:extLst>
              <a:ext uri="{FF2B5EF4-FFF2-40B4-BE49-F238E27FC236}">
                <a16:creationId xmlns:a16="http://schemas.microsoft.com/office/drawing/2014/main" id="{6DF4D9D3-71B7-415B-AA06-594594E2F291}"/>
              </a:ext>
            </a:extLst>
          </p:cNvPr>
          <p:cNvGrpSpPr/>
          <p:nvPr/>
        </p:nvGrpSpPr>
        <p:grpSpPr>
          <a:xfrm>
            <a:off x="457202" y="2876976"/>
            <a:ext cx="2286000" cy="2892199"/>
            <a:chOff x="457202" y="2876976"/>
            <a:chExt cx="2286000" cy="2892199"/>
          </a:xfrm>
        </p:grpSpPr>
        <p:sp>
          <p:nvSpPr>
            <p:cNvPr id="30" name="TextBox 29">
              <a:extLst>
                <a:ext uri="{FF2B5EF4-FFF2-40B4-BE49-F238E27FC236}">
                  <a16:creationId xmlns:a16="http://schemas.microsoft.com/office/drawing/2014/main" id="{51C3BD72-A84F-48B0-89AC-DFEE77AFF1FD}"/>
                </a:ext>
              </a:extLst>
            </p:cNvPr>
            <p:cNvSpPr txBox="1"/>
            <p:nvPr/>
          </p:nvSpPr>
          <p:spPr>
            <a:xfrm>
              <a:off x="457202" y="5388175"/>
              <a:ext cx="2286000" cy="381000"/>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Pre-contemplation</a:t>
              </a:r>
              <a:r>
                <a:rPr lang="en-US" dirty="0">
                  <a:solidFill>
                    <a:schemeClr val="bg1"/>
                  </a:solidFill>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50AFF257-24D9-493F-8313-FDE3F84D28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5955" y="2876976"/>
              <a:ext cx="1097661" cy="2208086"/>
            </a:xfrm>
            <a:prstGeom prst="rect">
              <a:avLst/>
            </a:prstGeom>
            <a:effectLst>
              <a:innerShdw blurRad="63500" dist="50800" dir="2700000">
                <a:prstClr val="black">
                  <a:alpha val="50000"/>
                </a:prstClr>
              </a:innerShdw>
            </a:effectLst>
          </p:spPr>
        </p:pic>
      </p:grpSp>
      <p:grpSp>
        <p:nvGrpSpPr>
          <p:cNvPr id="20" name="Group 19">
            <a:extLst>
              <a:ext uri="{FF2B5EF4-FFF2-40B4-BE49-F238E27FC236}">
                <a16:creationId xmlns:a16="http://schemas.microsoft.com/office/drawing/2014/main" id="{1835D50A-F6B3-4B7D-A5CB-A2656A1892A5}"/>
              </a:ext>
            </a:extLst>
          </p:cNvPr>
          <p:cNvGrpSpPr/>
          <p:nvPr/>
        </p:nvGrpSpPr>
        <p:grpSpPr>
          <a:xfrm>
            <a:off x="2778371" y="2372818"/>
            <a:ext cx="2005636" cy="3396357"/>
            <a:chOff x="2778371" y="2372818"/>
            <a:chExt cx="2005636" cy="3396357"/>
          </a:xfrm>
        </p:grpSpPr>
        <p:sp>
          <p:nvSpPr>
            <p:cNvPr id="34" name="TextBox 33">
              <a:extLst>
                <a:ext uri="{FF2B5EF4-FFF2-40B4-BE49-F238E27FC236}">
                  <a16:creationId xmlns:a16="http://schemas.microsoft.com/office/drawing/2014/main" id="{6B636E21-3B49-4C9F-BB36-3B96EC7F364F}"/>
                </a:ext>
              </a:extLst>
            </p:cNvPr>
            <p:cNvSpPr txBox="1"/>
            <p:nvPr/>
          </p:nvSpPr>
          <p:spPr>
            <a:xfrm>
              <a:off x="2943847" y="5388175"/>
              <a:ext cx="1840160" cy="381000"/>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Contemplation</a:t>
              </a:r>
              <a:r>
                <a:rPr lang="en-US" dirty="0">
                  <a:solidFill>
                    <a:schemeClr val="bg1"/>
                  </a:solidFill>
                  <a:latin typeface="Arial" panose="020B0604020202020204" pitchFamily="34" charset="0"/>
                  <a:cs typeface="Arial" panose="020B0604020202020204" pitchFamily="34" charset="0"/>
                </a:rPr>
                <a:t> </a:t>
              </a:r>
            </a:p>
          </p:txBody>
        </p:sp>
        <p:cxnSp>
          <p:nvCxnSpPr>
            <p:cNvPr id="45" name="Straight Connector 44">
              <a:extLst>
                <a:ext uri="{FF2B5EF4-FFF2-40B4-BE49-F238E27FC236}">
                  <a16:creationId xmlns:a16="http://schemas.microsoft.com/office/drawing/2014/main" id="{5AA2A202-3FDB-49E6-9083-2B9C7053B801}"/>
                </a:ext>
              </a:extLst>
            </p:cNvPr>
            <p:cNvCxnSpPr/>
            <p:nvPr/>
          </p:nvCxnSpPr>
          <p:spPr>
            <a:xfrm>
              <a:off x="2778371" y="5388175"/>
              <a:ext cx="0" cy="381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E966630-A76B-4D55-A166-4607EA4FBF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5820" y="2372818"/>
              <a:ext cx="1091279" cy="2712244"/>
            </a:xfrm>
            <a:prstGeom prst="rect">
              <a:avLst/>
            </a:prstGeom>
            <a:effectLst>
              <a:innerShdw blurRad="63500" dist="50800" dir="2700000">
                <a:prstClr val="black">
                  <a:alpha val="50000"/>
                </a:prstClr>
              </a:innerShdw>
            </a:effectLst>
          </p:spPr>
        </p:pic>
      </p:grpSp>
      <p:grpSp>
        <p:nvGrpSpPr>
          <p:cNvPr id="22" name="Group 21">
            <a:extLst>
              <a:ext uri="{FF2B5EF4-FFF2-40B4-BE49-F238E27FC236}">
                <a16:creationId xmlns:a16="http://schemas.microsoft.com/office/drawing/2014/main" id="{9CE9D8D4-9D24-4A21-BBD3-981FBE5667FD}"/>
              </a:ext>
            </a:extLst>
          </p:cNvPr>
          <p:cNvGrpSpPr/>
          <p:nvPr/>
        </p:nvGrpSpPr>
        <p:grpSpPr>
          <a:xfrm>
            <a:off x="4970587" y="3045542"/>
            <a:ext cx="1884485" cy="2723633"/>
            <a:chOff x="4970587" y="3045542"/>
            <a:chExt cx="1884485" cy="2723633"/>
          </a:xfrm>
        </p:grpSpPr>
        <p:sp>
          <p:nvSpPr>
            <p:cNvPr id="33" name="TextBox 32">
              <a:extLst>
                <a:ext uri="{FF2B5EF4-FFF2-40B4-BE49-F238E27FC236}">
                  <a16:creationId xmlns:a16="http://schemas.microsoft.com/office/drawing/2014/main" id="{65AABA11-7E59-411E-8884-164367E70BD0}"/>
                </a:ext>
              </a:extLst>
            </p:cNvPr>
            <p:cNvSpPr txBox="1"/>
            <p:nvPr/>
          </p:nvSpPr>
          <p:spPr>
            <a:xfrm>
              <a:off x="5254872" y="5388175"/>
              <a:ext cx="1600200" cy="381000"/>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Preparation</a:t>
              </a:r>
              <a:r>
                <a:rPr lang="en-US" dirty="0">
                  <a:solidFill>
                    <a:schemeClr val="bg1"/>
                  </a:solidFill>
                  <a:latin typeface="Arial" panose="020B0604020202020204" pitchFamily="34" charset="0"/>
                  <a:cs typeface="Arial" panose="020B0604020202020204" pitchFamily="34" charset="0"/>
                </a:rPr>
                <a:t> </a:t>
              </a:r>
            </a:p>
          </p:txBody>
        </p:sp>
        <p:cxnSp>
          <p:nvCxnSpPr>
            <p:cNvPr id="46" name="Straight Connector 45">
              <a:extLst>
                <a:ext uri="{FF2B5EF4-FFF2-40B4-BE49-F238E27FC236}">
                  <a16:creationId xmlns:a16="http://schemas.microsoft.com/office/drawing/2014/main" id="{F3929A8C-8803-47E3-9456-4FA14A2A7EDA}"/>
                </a:ext>
              </a:extLst>
            </p:cNvPr>
            <p:cNvCxnSpPr/>
            <p:nvPr/>
          </p:nvCxnSpPr>
          <p:spPr>
            <a:xfrm>
              <a:off x="4970587" y="5388175"/>
              <a:ext cx="0" cy="381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D3C504F0-3169-4DE1-B6F1-D965A6AD03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13844" y="3045542"/>
              <a:ext cx="1391222" cy="2099596"/>
            </a:xfrm>
            <a:prstGeom prst="rect">
              <a:avLst/>
            </a:prstGeom>
            <a:effectLst>
              <a:innerShdw blurRad="63500" dist="50800" dir="2700000">
                <a:prstClr val="black">
                  <a:alpha val="50000"/>
                </a:prstClr>
              </a:innerShdw>
            </a:effectLst>
          </p:spPr>
        </p:pic>
      </p:grpSp>
      <p:grpSp>
        <p:nvGrpSpPr>
          <p:cNvPr id="23" name="Group 22">
            <a:extLst>
              <a:ext uri="{FF2B5EF4-FFF2-40B4-BE49-F238E27FC236}">
                <a16:creationId xmlns:a16="http://schemas.microsoft.com/office/drawing/2014/main" id="{D0076004-92B5-4CBB-BF15-F2D2C08E8C14}"/>
              </a:ext>
            </a:extLst>
          </p:cNvPr>
          <p:cNvGrpSpPr/>
          <p:nvPr/>
        </p:nvGrpSpPr>
        <p:grpSpPr>
          <a:xfrm>
            <a:off x="7139356" y="2947176"/>
            <a:ext cx="1882965" cy="2821999"/>
            <a:chOff x="7139356" y="2947176"/>
            <a:chExt cx="1882965" cy="2821999"/>
          </a:xfrm>
        </p:grpSpPr>
        <p:sp>
          <p:nvSpPr>
            <p:cNvPr id="32" name="TextBox 31">
              <a:extLst>
                <a:ext uri="{FF2B5EF4-FFF2-40B4-BE49-F238E27FC236}">
                  <a16:creationId xmlns:a16="http://schemas.microsoft.com/office/drawing/2014/main" id="{0AE847F7-2D65-420C-A9A3-7993639A3A2A}"/>
                </a:ext>
              </a:extLst>
            </p:cNvPr>
            <p:cNvSpPr txBox="1"/>
            <p:nvPr/>
          </p:nvSpPr>
          <p:spPr>
            <a:xfrm>
              <a:off x="7776142" y="5388175"/>
              <a:ext cx="1087957" cy="381000"/>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Action</a:t>
              </a:r>
              <a:r>
                <a:rPr lang="en-US" dirty="0">
                  <a:solidFill>
                    <a:schemeClr val="bg1"/>
                  </a:solidFill>
                  <a:latin typeface="Arial" panose="020B0604020202020204" pitchFamily="34" charset="0"/>
                  <a:cs typeface="Arial" panose="020B0604020202020204" pitchFamily="34" charset="0"/>
                </a:rPr>
                <a:t> </a:t>
              </a:r>
            </a:p>
          </p:txBody>
        </p:sp>
        <p:cxnSp>
          <p:nvCxnSpPr>
            <p:cNvPr id="47" name="Straight Connector 46">
              <a:extLst>
                <a:ext uri="{FF2B5EF4-FFF2-40B4-BE49-F238E27FC236}">
                  <a16:creationId xmlns:a16="http://schemas.microsoft.com/office/drawing/2014/main" id="{BE81D8C2-A6DA-4FE3-9F31-D7F0458E0C89}"/>
                </a:ext>
              </a:extLst>
            </p:cNvPr>
            <p:cNvCxnSpPr/>
            <p:nvPr/>
          </p:nvCxnSpPr>
          <p:spPr>
            <a:xfrm>
              <a:off x="7139356" y="5388175"/>
              <a:ext cx="0" cy="381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A9C09EF-026A-4837-B4BD-26F6649896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16228" y="2947176"/>
              <a:ext cx="1506093" cy="2137886"/>
            </a:xfrm>
            <a:prstGeom prst="rect">
              <a:avLst/>
            </a:prstGeom>
            <a:effectLst>
              <a:innerShdw blurRad="63500" dist="50800" dir="2700000">
                <a:prstClr val="black">
                  <a:alpha val="50000"/>
                </a:prstClr>
              </a:innerShdw>
            </a:effectLst>
          </p:spPr>
        </p:pic>
      </p:grpSp>
      <p:grpSp>
        <p:nvGrpSpPr>
          <p:cNvPr id="24" name="Group 23">
            <a:extLst>
              <a:ext uri="{FF2B5EF4-FFF2-40B4-BE49-F238E27FC236}">
                <a16:creationId xmlns:a16="http://schemas.microsoft.com/office/drawing/2014/main" id="{EF0C872C-26EB-485F-B2DC-D8D8C1676DC1}"/>
              </a:ext>
            </a:extLst>
          </p:cNvPr>
          <p:cNvGrpSpPr/>
          <p:nvPr/>
        </p:nvGrpSpPr>
        <p:grpSpPr>
          <a:xfrm>
            <a:off x="9383486" y="2583416"/>
            <a:ext cx="2286000" cy="3185759"/>
            <a:chOff x="9383486" y="2583416"/>
            <a:chExt cx="2286000" cy="3185759"/>
          </a:xfrm>
        </p:grpSpPr>
        <p:sp>
          <p:nvSpPr>
            <p:cNvPr id="31" name="TextBox 30">
              <a:extLst>
                <a:ext uri="{FF2B5EF4-FFF2-40B4-BE49-F238E27FC236}">
                  <a16:creationId xmlns:a16="http://schemas.microsoft.com/office/drawing/2014/main" id="{31B8DB89-47B6-4324-B5A2-195F09D59FB9}"/>
                </a:ext>
              </a:extLst>
            </p:cNvPr>
            <p:cNvSpPr txBox="1"/>
            <p:nvPr/>
          </p:nvSpPr>
          <p:spPr>
            <a:xfrm>
              <a:off x="9383486" y="5388175"/>
              <a:ext cx="2286000" cy="381000"/>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Maintenance</a:t>
              </a:r>
              <a:r>
                <a:rPr lang="en-US" dirty="0">
                  <a:solidFill>
                    <a:schemeClr val="bg1"/>
                  </a:solidFill>
                  <a:latin typeface="Arial" panose="020B0604020202020204" pitchFamily="34" charset="0"/>
                  <a:cs typeface="Arial" panose="020B0604020202020204" pitchFamily="34" charset="0"/>
                </a:rPr>
                <a:t> </a:t>
              </a:r>
            </a:p>
          </p:txBody>
        </p:sp>
        <p:cxnSp>
          <p:nvCxnSpPr>
            <p:cNvPr id="48" name="Straight Connector 47">
              <a:extLst>
                <a:ext uri="{FF2B5EF4-FFF2-40B4-BE49-F238E27FC236}">
                  <a16:creationId xmlns:a16="http://schemas.microsoft.com/office/drawing/2014/main" id="{15034C3B-E055-4219-910E-84A8CD827C54}"/>
                </a:ext>
              </a:extLst>
            </p:cNvPr>
            <p:cNvCxnSpPr/>
            <p:nvPr/>
          </p:nvCxnSpPr>
          <p:spPr>
            <a:xfrm>
              <a:off x="9498374" y="5388175"/>
              <a:ext cx="0" cy="381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AC30360-BA3C-437A-AF4A-D6B9FCB148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81749" y="2583416"/>
              <a:ext cx="1250823" cy="2501646"/>
            </a:xfrm>
            <a:prstGeom prst="rect">
              <a:avLst/>
            </a:prstGeom>
            <a:effectLst>
              <a:innerShdw blurRad="63500" dist="50800" dir="2700000">
                <a:prstClr val="black">
                  <a:alpha val="50000"/>
                </a:prstClr>
              </a:innerShdw>
            </a:effectLst>
          </p:spPr>
        </p:pic>
      </p:grpSp>
    </p:spTree>
    <p:extLst>
      <p:ext uri="{BB962C8B-B14F-4D97-AF65-F5344CB8AC3E}">
        <p14:creationId xmlns:p14="http://schemas.microsoft.com/office/powerpoint/2010/main" val="166714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EF9477-83D3-4408-B9C9-A1FEBE1720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54E09296-F9A8-462E-AB03-A6686959B133}"/>
              </a:ext>
            </a:extLst>
          </p:cNvPr>
          <p:cNvSpPr txBox="1"/>
          <p:nvPr/>
        </p:nvSpPr>
        <p:spPr>
          <a:xfrm>
            <a:off x="408020" y="306858"/>
            <a:ext cx="10939918" cy="2746906"/>
          </a:xfrm>
          <a:prstGeom prst="rect">
            <a:avLst/>
          </a:prstGeom>
          <a:noFill/>
        </p:spPr>
        <p:txBody>
          <a:bodyPr wrap="square" rtlCol="0">
            <a:spAutoFit/>
          </a:bodyPr>
          <a:lstStyle/>
          <a:p>
            <a:pPr>
              <a:lnSpc>
                <a:spcPts val="6900"/>
              </a:lnSpc>
            </a:pPr>
            <a:r>
              <a:rPr lang="en-US" sz="7200" b="1" spc="50" dirty="0">
                <a:ln w="11430">
                  <a:noFill/>
                </a:ln>
                <a:solidFill>
                  <a:schemeClr val="bg1"/>
                </a:solidFill>
                <a:latin typeface="Arial" panose="020B0604020202020204" pitchFamily="34" charset="0"/>
                <a:cs typeface="Arial" panose="020B0604020202020204" pitchFamily="34" charset="0"/>
              </a:rPr>
              <a:t>4-</a:t>
            </a:r>
            <a:r>
              <a:rPr lang="en-US" sz="7200" b="1" spc="50" dirty="0">
                <a:ln w="11430">
                  <a:noFill/>
                </a:ln>
                <a:latin typeface="Arial" panose="020B0604020202020204" pitchFamily="34" charset="0"/>
                <a:cs typeface="Arial" panose="020B0604020202020204" pitchFamily="34" charset="0"/>
              </a:rPr>
              <a:t>Types</a:t>
            </a:r>
          </a:p>
          <a:p>
            <a:pPr>
              <a:lnSpc>
                <a:spcPts val="6900"/>
              </a:lnSpc>
            </a:pPr>
            <a:r>
              <a:rPr lang="en-US" sz="6000" b="1" spc="50" dirty="0">
                <a:ln w="11430">
                  <a:noFill/>
                </a:ln>
                <a:solidFill>
                  <a:schemeClr val="bg1"/>
                </a:solidFill>
                <a:latin typeface="Arial" panose="020B0604020202020204" pitchFamily="34" charset="0"/>
                <a:cs typeface="Arial" panose="020B0604020202020204" pitchFamily="34" charset="0"/>
              </a:rPr>
              <a:t>Of Driving </a:t>
            </a:r>
          </a:p>
          <a:p>
            <a:pPr>
              <a:lnSpc>
                <a:spcPts val="6900"/>
              </a:lnSpc>
            </a:pPr>
            <a:r>
              <a:rPr lang="en-US" sz="6000" b="1" spc="50" dirty="0">
                <a:ln w="11430">
                  <a:noFill/>
                </a:ln>
                <a:latin typeface="Arial" panose="020B0604020202020204" pitchFamily="34" charset="0"/>
                <a:cs typeface="Arial" panose="020B0604020202020204" pitchFamily="34" charset="0"/>
              </a:rPr>
              <a:t>Distractions</a:t>
            </a:r>
          </a:p>
        </p:txBody>
      </p:sp>
      <p:grpSp>
        <p:nvGrpSpPr>
          <p:cNvPr id="10" name="Group 9">
            <a:extLst>
              <a:ext uri="{FF2B5EF4-FFF2-40B4-BE49-F238E27FC236}">
                <a16:creationId xmlns:a16="http://schemas.microsoft.com/office/drawing/2014/main" id="{AB4E0DC8-8606-2E46-A02E-88AEA63D2003}"/>
              </a:ext>
            </a:extLst>
          </p:cNvPr>
          <p:cNvGrpSpPr/>
          <p:nvPr/>
        </p:nvGrpSpPr>
        <p:grpSpPr>
          <a:xfrm>
            <a:off x="9474926" y="6322423"/>
            <a:ext cx="2612571" cy="590081"/>
            <a:chOff x="9474926" y="6322423"/>
            <a:chExt cx="2612571" cy="590081"/>
          </a:xfrm>
        </p:grpSpPr>
        <p:sp>
          <p:nvSpPr>
            <p:cNvPr id="11" name="Rectangle 10">
              <a:extLst>
                <a:ext uri="{FF2B5EF4-FFF2-40B4-BE49-F238E27FC236}">
                  <a16:creationId xmlns:a16="http://schemas.microsoft.com/office/drawing/2014/main" id="{0F9B5AC8-B2CA-5043-BD44-39AA9586418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A4C366-7529-E147-BF46-9EE4382958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3" name="Straight Connector 12">
              <a:extLst>
                <a:ext uri="{FF2B5EF4-FFF2-40B4-BE49-F238E27FC236}">
                  <a16:creationId xmlns:a16="http://schemas.microsoft.com/office/drawing/2014/main" id="{3EFC2D1F-E4D5-9F4B-8CCB-381126813016}"/>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Slide Number Placeholder 8">
            <a:extLst>
              <a:ext uri="{FF2B5EF4-FFF2-40B4-BE49-F238E27FC236}">
                <a16:creationId xmlns:a16="http://schemas.microsoft.com/office/drawing/2014/main" id="{A7936996-286B-B54E-A838-A1A85AD4515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6</a:t>
            </a:fld>
            <a:endParaRPr lang="en-US" sz="8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3B5B871-D32C-48E9-8C7C-3C23E53EC61D}"/>
              </a:ext>
            </a:extLst>
          </p:cNvPr>
          <p:cNvSpPr txBox="1"/>
          <p:nvPr/>
        </p:nvSpPr>
        <p:spPr>
          <a:xfrm>
            <a:off x="408020" y="2983563"/>
            <a:ext cx="2612571" cy="820674"/>
          </a:xfrm>
          <a:prstGeom prst="rect">
            <a:avLst/>
          </a:prstGeom>
          <a:noFill/>
        </p:spPr>
        <p:txBody>
          <a:bodyPr wrap="square" rtlCol="0" anchor="ctr">
            <a:spAutoFit/>
          </a:bodyPr>
          <a:lstStyle/>
          <a:p>
            <a:pPr marL="550926" lvl="0" indent="-514350">
              <a:lnSpc>
                <a:spcPct val="150000"/>
              </a:lnSpc>
            </a:pPr>
            <a:r>
              <a:rPr lang="en-US" sz="3600" dirty="0">
                <a:solidFill>
                  <a:prstClr val="white"/>
                </a:solidFill>
                <a:latin typeface="Arial" panose="020B0604020202020204" pitchFamily="34" charset="0"/>
                <a:cs typeface="Arial" panose="020B0604020202020204" pitchFamily="34" charset="0"/>
              </a:rPr>
              <a:t>Visual</a:t>
            </a:r>
          </a:p>
        </p:txBody>
      </p:sp>
      <p:sp>
        <p:nvSpPr>
          <p:cNvPr id="16" name="TextBox 15">
            <a:extLst>
              <a:ext uri="{FF2B5EF4-FFF2-40B4-BE49-F238E27FC236}">
                <a16:creationId xmlns:a16="http://schemas.microsoft.com/office/drawing/2014/main" id="{55E337F1-5113-42E8-8A3F-A20A962C2DDD}"/>
              </a:ext>
            </a:extLst>
          </p:cNvPr>
          <p:cNvSpPr txBox="1"/>
          <p:nvPr/>
        </p:nvSpPr>
        <p:spPr>
          <a:xfrm>
            <a:off x="408020" y="3782315"/>
            <a:ext cx="2612571" cy="820674"/>
          </a:xfrm>
          <a:prstGeom prst="rect">
            <a:avLst/>
          </a:prstGeom>
          <a:noFill/>
        </p:spPr>
        <p:txBody>
          <a:bodyPr wrap="square" rtlCol="0" anchor="ctr">
            <a:spAutoFit/>
          </a:bodyPr>
          <a:lstStyle/>
          <a:p>
            <a:pPr marL="550926" indent="-514350">
              <a:lnSpc>
                <a:spcPct val="150000"/>
              </a:lnSpc>
              <a:buNone/>
            </a:pPr>
            <a:r>
              <a:rPr lang="en-US" sz="3600" dirty="0">
                <a:solidFill>
                  <a:schemeClr val="bg1"/>
                </a:solidFill>
                <a:latin typeface="Arial" panose="020B0604020202020204" pitchFamily="34" charset="0"/>
                <a:cs typeface="Arial" panose="020B0604020202020204" pitchFamily="34" charset="0"/>
              </a:rPr>
              <a:t>Manual</a:t>
            </a:r>
          </a:p>
        </p:txBody>
      </p:sp>
      <p:sp>
        <p:nvSpPr>
          <p:cNvPr id="17" name="TextBox 16">
            <a:extLst>
              <a:ext uri="{FF2B5EF4-FFF2-40B4-BE49-F238E27FC236}">
                <a16:creationId xmlns:a16="http://schemas.microsoft.com/office/drawing/2014/main" id="{C290367F-25CA-4069-ADA3-B7679C65C726}"/>
              </a:ext>
            </a:extLst>
          </p:cNvPr>
          <p:cNvSpPr txBox="1"/>
          <p:nvPr/>
        </p:nvSpPr>
        <p:spPr>
          <a:xfrm>
            <a:off x="408020" y="4581067"/>
            <a:ext cx="2612571" cy="820674"/>
          </a:xfrm>
          <a:prstGeom prst="rect">
            <a:avLst/>
          </a:prstGeom>
          <a:noFill/>
        </p:spPr>
        <p:txBody>
          <a:bodyPr wrap="square" rtlCol="0" anchor="ctr">
            <a:spAutoFit/>
          </a:bodyPr>
          <a:lstStyle/>
          <a:p>
            <a:pPr marL="550926" indent="-514350">
              <a:lnSpc>
                <a:spcPct val="150000"/>
              </a:lnSpc>
              <a:buNone/>
            </a:pPr>
            <a:r>
              <a:rPr lang="en-US" sz="3600" dirty="0">
                <a:solidFill>
                  <a:schemeClr val="bg1"/>
                </a:solidFill>
                <a:latin typeface="Arial" panose="020B0604020202020204" pitchFamily="34" charset="0"/>
                <a:cs typeface="Arial" panose="020B0604020202020204" pitchFamily="34" charset="0"/>
              </a:rPr>
              <a:t>Cognitive</a:t>
            </a:r>
          </a:p>
        </p:txBody>
      </p:sp>
      <p:sp>
        <p:nvSpPr>
          <p:cNvPr id="19" name="TextBox 18">
            <a:extLst>
              <a:ext uri="{FF2B5EF4-FFF2-40B4-BE49-F238E27FC236}">
                <a16:creationId xmlns:a16="http://schemas.microsoft.com/office/drawing/2014/main" id="{2DC614EE-AEEE-40C9-9D2A-7A521DB1D419}"/>
              </a:ext>
            </a:extLst>
          </p:cNvPr>
          <p:cNvSpPr txBox="1"/>
          <p:nvPr/>
        </p:nvSpPr>
        <p:spPr>
          <a:xfrm>
            <a:off x="408020" y="5379819"/>
            <a:ext cx="2612571" cy="820674"/>
          </a:xfrm>
          <a:prstGeom prst="rect">
            <a:avLst/>
          </a:prstGeom>
          <a:noFill/>
        </p:spPr>
        <p:txBody>
          <a:bodyPr wrap="square" rtlCol="0" anchor="ctr">
            <a:spAutoFit/>
          </a:bodyPr>
          <a:lstStyle/>
          <a:p>
            <a:pPr marL="550926" indent="-514350">
              <a:lnSpc>
                <a:spcPct val="150000"/>
              </a:lnSpc>
              <a:buNone/>
            </a:pPr>
            <a:r>
              <a:rPr lang="en-US" sz="3600" dirty="0">
                <a:solidFill>
                  <a:schemeClr val="bg1"/>
                </a:solidFill>
                <a:latin typeface="Arial" panose="020B0604020202020204" pitchFamily="34" charset="0"/>
                <a:cs typeface="Arial" panose="020B0604020202020204" pitchFamily="34" charset="0"/>
              </a:rPr>
              <a:t>Auditory</a:t>
            </a:r>
          </a:p>
        </p:txBody>
      </p:sp>
    </p:spTree>
    <p:extLst>
      <p:ext uri="{BB962C8B-B14F-4D97-AF65-F5344CB8AC3E}">
        <p14:creationId xmlns:p14="http://schemas.microsoft.com/office/powerpoint/2010/main" val="417593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A6D97D-9A10-433A-8278-B0DD7D9ADE31}"/>
              </a:ext>
            </a:extLst>
          </p:cNvPr>
          <p:cNvSpPr txBox="1"/>
          <p:nvPr/>
        </p:nvSpPr>
        <p:spPr>
          <a:xfrm>
            <a:off x="336468" y="2828836"/>
            <a:ext cx="11519065" cy="1200329"/>
          </a:xfrm>
          <a:prstGeom prst="rect">
            <a:avLst/>
          </a:prstGeom>
          <a:noFill/>
        </p:spPr>
        <p:txBody>
          <a:bodyPr wrap="square" rtlCol="0">
            <a:spAutoFit/>
          </a:bodyPr>
          <a:lstStyle/>
          <a:p>
            <a:pPr algn="ctr"/>
            <a:r>
              <a:rPr lang="en-US" sz="7200" b="1" dirty="0">
                <a:solidFill>
                  <a:schemeClr val="bg1"/>
                </a:solidFill>
                <a:effectLst>
                  <a:reflection stA="17000" endPos="65000" dist="25400" dir="5400000" sy="-100000" algn="bl" rotWithShape="0"/>
                </a:effectLst>
                <a:latin typeface="Arial" panose="020B0604020202020204" pitchFamily="34" charset="0"/>
                <a:cs typeface="Arial" panose="020B0604020202020204" pitchFamily="34" charset="0"/>
              </a:rPr>
              <a:t>Visual</a:t>
            </a:r>
            <a:endParaRPr lang="en-US" sz="7200" dirty="0">
              <a:solidFill>
                <a:schemeClr val="bg1"/>
              </a:solidFill>
              <a:effectLst>
                <a:reflection stA="17000" endPos="65000" dist="25400" dir="5400000" sy="-100000" algn="bl" rotWithShape="0"/>
              </a:effectLst>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EFC8B7FF-4A8A-4E46-BA1D-920CB80DA75B}"/>
              </a:ext>
            </a:extLst>
          </p:cNvPr>
          <p:cNvGrpSpPr/>
          <p:nvPr/>
        </p:nvGrpSpPr>
        <p:grpSpPr>
          <a:xfrm>
            <a:off x="9474926" y="6322423"/>
            <a:ext cx="2612571" cy="590081"/>
            <a:chOff x="9474926" y="6322423"/>
            <a:chExt cx="2612571" cy="590081"/>
          </a:xfrm>
        </p:grpSpPr>
        <p:sp>
          <p:nvSpPr>
            <p:cNvPr id="8" name="Rectangle 7">
              <a:extLst>
                <a:ext uri="{FF2B5EF4-FFF2-40B4-BE49-F238E27FC236}">
                  <a16:creationId xmlns:a16="http://schemas.microsoft.com/office/drawing/2014/main" id="{B570C001-6F66-F949-B186-65776465C25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03309E8-6B17-F24F-8F82-4D5FDF7AC5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6CC6786D-388A-E940-A809-490866B66373}"/>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Slide Number Placeholder 8">
            <a:extLst>
              <a:ext uri="{FF2B5EF4-FFF2-40B4-BE49-F238E27FC236}">
                <a16:creationId xmlns:a16="http://schemas.microsoft.com/office/drawing/2014/main" id="{6DEE6A7A-8A16-DA41-9A3A-8048AF5C2952}"/>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7</a:t>
            </a:fld>
            <a:endParaRPr lang="en-US" sz="8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D2F032E-3A6A-4066-BB47-8AD1DED8D05A}"/>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5068303" y="1373605"/>
            <a:ext cx="2055395" cy="2055395"/>
          </a:xfrm>
          <a:prstGeom prst="rect">
            <a:avLst/>
          </a:prstGeom>
        </p:spPr>
      </p:pic>
    </p:spTree>
    <p:extLst>
      <p:ext uri="{BB962C8B-B14F-4D97-AF65-F5344CB8AC3E}">
        <p14:creationId xmlns:p14="http://schemas.microsoft.com/office/powerpoint/2010/main" val="418081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6A67B4-57B4-419C-87CE-CC5E6A497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Slide Number Placeholder 8">
            <a:extLst>
              <a:ext uri="{FF2B5EF4-FFF2-40B4-BE49-F238E27FC236}">
                <a16:creationId xmlns:a16="http://schemas.microsoft.com/office/drawing/2014/main" id="{D2A42230-8FE2-4947-8595-AA818AB086A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8</a:t>
            </a:fld>
            <a:endParaRPr lang="en-US" sz="8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CD9B0379-EAD8-42C2-9BAF-6AE3AF045FC8}"/>
              </a:ext>
            </a:extLst>
          </p:cNvPr>
          <p:cNvGrpSpPr/>
          <p:nvPr/>
        </p:nvGrpSpPr>
        <p:grpSpPr>
          <a:xfrm>
            <a:off x="9474926" y="6322423"/>
            <a:ext cx="2612571" cy="590081"/>
            <a:chOff x="9474926" y="6322423"/>
            <a:chExt cx="2612571" cy="590081"/>
          </a:xfrm>
        </p:grpSpPr>
        <p:sp>
          <p:nvSpPr>
            <p:cNvPr id="6" name="Rectangle 5">
              <a:extLst>
                <a:ext uri="{FF2B5EF4-FFF2-40B4-BE49-F238E27FC236}">
                  <a16:creationId xmlns:a16="http://schemas.microsoft.com/office/drawing/2014/main" id="{5C1C6974-6561-49B0-87C5-E756F779AB3F}"/>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B8A7CA9-1A58-486E-AEBB-DED2264779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8" name="Straight Connector 7">
              <a:extLst>
                <a:ext uri="{FF2B5EF4-FFF2-40B4-BE49-F238E27FC236}">
                  <a16:creationId xmlns:a16="http://schemas.microsoft.com/office/drawing/2014/main" id="{BC7BB020-2A18-4BBB-9B85-0284657C334D}"/>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5193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2073683-6CF7-43C2-9904-4B1904D37B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Slide Number Placeholder 8">
            <a:extLst>
              <a:ext uri="{FF2B5EF4-FFF2-40B4-BE49-F238E27FC236}">
                <a16:creationId xmlns:a16="http://schemas.microsoft.com/office/drawing/2014/main" id="{15FAEF56-7200-7A4E-BEFE-3F35DC90B658}"/>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9</a:t>
            </a:fld>
            <a:endParaRPr lang="en-US" sz="8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99B36533-7AF0-432E-AB8C-EB3231E5F7F6}"/>
              </a:ext>
            </a:extLst>
          </p:cNvPr>
          <p:cNvSpPr txBox="1"/>
          <p:nvPr/>
        </p:nvSpPr>
        <p:spPr>
          <a:xfrm>
            <a:off x="2057400" y="0"/>
            <a:ext cx="8077200"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Tyler </a:t>
            </a:r>
            <a:r>
              <a:rPr lang="en-US" sz="4000" b="1" dirty="0" err="1">
                <a:solidFill>
                  <a:srgbClr val="005CB9"/>
                </a:solidFill>
                <a:latin typeface="Arial" panose="020B0604020202020204" pitchFamily="34" charset="0"/>
                <a:cs typeface="Arial" panose="020B0604020202020204" pitchFamily="34" charset="0"/>
              </a:rPr>
              <a:t>Presnell’s</a:t>
            </a:r>
            <a:r>
              <a:rPr lang="en-US" sz="4000" b="1" dirty="0">
                <a:solidFill>
                  <a:srgbClr val="005CB9"/>
                </a:solidFill>
                <a:latin typeface="Arial" panose="020B0604020202020204" pitchFamily="34" charset="0"/>
                <a:cs typeface="Arial" panose="020B0604020202020204" pitchFamily="34" charset="0"/>
              </a:rPr>
              <a:t> Story </a:t>
            </a:r>
          </a:p>
        </p:txBody>
      </p:sp>
      <p:pic>
        <p:nvPicPr>
          <p:cNvPr id="2" name="NRSF-TylersStory_converted.mov">
            <a:hlinkClick r:id="" action="ppaction://media"/>
            <a:extLst>
              <a:ext uri="{FF2B5EF4-FFF2-40B4-BE49-F238E27FC236}">
                <a16:creationId xmlns:a16="http://schemas.microsoft.com/office/drawing/2014/main" id="{3F4FA415-C022-DE49-A4FA-D5A32CE107A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30783" y="747323"/>
            <a:ext cx="7530434" cy="5647825"/>
          </a:xfrm>
          <a:prstGeom prst="rect">
            <a:avLst/>
          </a:prstGeom>
        </p:spPr>
      </p:pic>
      <p:grpSp>
        <p:nvGrpSpPr>
          <p:cNvPr id="6" name="Group 5">
            <a:extLst>
              <a:ext uri="{FF2B5EF4-FFF2-40B4-BE49-F238E27FC236}">
                <a16:creationId xmlns:a16="http://schemas.microsoft.com/office/drawing/2014/main" id="{6EDACCBA-C4EA-EA40-B7B8-3536B4F2FB13}"/>
              </a:ext>
            </a:extLst>
          </p:cNvPr>
          <p:cNvGrpSpPr/>
          <p:nvPr/>
        </p:nvGrpSpPr>
        <p:grpSpPr>
          <a:xfrm>
            <a:off x="9474926" y="6322423"/>
            <a:ext cx="2612571" cy="590081"/>
            <a:chOff x="9474926" y="6322423"/>
            <a:chExt cx="2612571" cy="590081"/>
          </a:xfrm>
        </p:grpSpPr>
        <p:sp>
          <p:nvSpPr>
            <p:cNvPr id="8" name="Rectangle 7">
              <a:extLst>
                <a:ext uri="{FF2B5EF4-FFF2-40B4-BE49-F238E27FC236}">
                  <a16:creationId xmlns:a16="http://schemas.microsoft.com/office/drawing/2014/main" id="{685D618F-9795-7D45-A571-7BFCEF0CF6B2}"/>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6095DC3-ED2C-6943-9EAF-EC90BAB4C3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B9D16DFF-602D-3F49-96D2-1269D19577E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409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5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5052</TotalTime>
  <Words>1245</Words>
  <Application>Microsoft Macintosh PowerPoint</Application>
  <PresentationFormat>Widescreen</PresentationFormat>
  <Paragraphs>177</Paragraphs>
  <Slides>23</Slides>
  <Notes>22</Notes>
  <HiddenSlides>0</HiddenSlides>
  <MMClips>3</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Andalus</vt:lpstr>
      <vt:lpstr>Arial</vt:lpstr>
      <vt:lpstr>Calibri</vt:lpstr>
      <vt:lpstr>Helvetica</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Almost Home</dc:title>
  <dc:subject/>
  <dc:creator>david serrano</dc:creator>
  <cp:keywords/>
  <dc:description/>
  <cp:lastModifiedBy>Gabrielle Gewirtz</cp:lastModifiedBy>
  <cp:revision>170</cp:revision>
  <dcterms:created xsi:type="dcterms:W3CDTF">2019-04-13T13:22:05Z</dcterms:created>
  <dcterms:modified xsi:type="dcterms:W3CDTF">2019-07-09T15:55:40Z</dcterms:modified>
  <cp:category/>
</cp:coreProperties>
</file>